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DAD0-C195-456A-815A-16D8C9A060E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C0AF-C3CA-4DCF-8FC8-98F54098EE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assigned by Halle and </a:t>
            </a:r>
            <a:r>
              <a:rPr lang="en-US" dirty="0" err="1" smtClean="0"/>
              <a:t>Maddie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7999" cy="914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 a flag which represent whole world.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7999" cy="91440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120132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95401" y="-1295398"/>
            <a:ext cx="6857998" cy="9448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</Words>
  <Application>Microsoft Office PowerPoint</Application>
  <PresentationFormat>On-screen Show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Homework assigned by Halle and Maddie.</vt:lpstr>
      <vt:lpstr>Assignment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assigned by Halle and Maddie.</dc:title>
  <dc:creator>S.stechnologies</dc:creator>
  <cp:lastModifiedBy>S.stechnologies</cp:lastModifiedBy>
  <cp:revision>3</cp:revision>
  <dcterms:created xsi:type="dcterms:W3CDTF">2013-11-02T12:48:51Z</dcterms:created>
  <dcterms:modified xsi:type="dcterms:W3CDTF">2013-11-02T13:13:33Z</dcterms:modified>
</cp:coreProperties>
</file>