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64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1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8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8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7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72D3-EEBD-D248-87CD-6DBE284E4A6D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F6D6-87A7-E845-A593-9C504BB6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VanPak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2014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4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4" y="621406"/>
            <a:ext cx="4208910" cy="279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1143000"/>
            <a:ext cx="434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10253F"/>
                </a:solidFill>
              </a:rPr>
              <a:t>The Compass</a:t>
            </a:r>
          </a:p>
          <a:p>
            <a:pPr algn="ctr"/>
            <a:endParaRPr lang="en-US" sz="3000" u="sng" dirty="0">
              <a:solidFill>
                <a:srgbClr val="10253F"/>
              </a:solidFill>
            </a:endParaRPr>
          </a:p>
          <a:p>
            <a:pPr algn="ctr"/>
            <a:r>
              <a:rPr lang="en-US" sz="3000" dirty="0" smtClean="0">
                <a:solidFill>
                  <a:srgbClr val="10253F"/>
                </a:solidFill>
              </a:rPr>
              <a:t>People used to use the stars to navigate but after the first compass was invented in China, navigators could travel far from land. This increased trade and exploration.</a:t>
            </a:r>
            <a:endParaRPr lang="en-US" sz="3000" dirty="0">
              <a:solidFill>
                <a:srgbClr val="10253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19" y="3299956"/>
            <a:ext cx="3074701" cy="30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5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09599"/>
            <a:ext cx="3661422" cy="2430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2600" y="812800"/>
            <a:ext cx="419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The Printing Press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Printing presses could make books quickly. It permitted wider access to books, which led to better education across the world! 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What is your favorite book? Why?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3277229"/>
            <a:ext cx="3405676" cy="39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990600"/>
            <a:ext cx="298450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4076700"/>
            <a:ext cx="3517900" cy="231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0" y="1092200"/>
            <a:ext cx="4559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10253F"/>
                </a:solidFill>
              </a:rPr>
              <a:t>The Telephone</a:t>
            </a:r>
          </a:p>
          <a:p>
            <a:pPr algn="ctr"/>
            <a:endParaRPr lang="en-US" sz="3000" u="sng" dirty="0">
              <a:solidFill>
                <a:srgbClr val="10253F"/>
              </a:solidFill>
            </a:endParaRPr>
          </a:p>
          <a:p>
            <a:pPr algn="ctr"/>
            <a:r>
              <a:rPr lang="en-US" sz="3000" dirty="0" smtClean="0">
                <a:solidFill>
                  <a:srgbClr val="10253F"/>
                </a:solidFill>
              </a:rPr>
              <a:t>The telephone allowed people to talk across the country! Alexander Graham Bell was awarded the patent for the first telephone. It revolutionized the world! </a:t>
            </a:r>
            <a:endParaRPr lang="en-US" sz="3000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9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199"/>
            <a:ext cx="3644900" cy="2419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08400"/>
            <a:ext cx="3644900" cy="222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604238"/>
            <a:ext cx="3911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/>
              <a:t>The Light bulb</a:t>
            </a:r>
          </a:p>
          <a:p>
            <a:pPr algn="ctr"/>
            <a:endParaRPr lang="en-US" sz="3000" u="sng" dirty="0"/>
          </a:p>
          <a:p>
            <a:pPr algn="ctr"/>
            <a:r>
              <a:rPr lang="en-US" sz="3000" dirty="0" smtClean="0"/>
              <a:t>After the invention of the light bulb, people were not limited to working during daylight hours. Thomas Edison is credited as the primary inventor.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2533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406400"/>
            <a:ext cx="8280400" cy="292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00" y="3475714"/>
            <a:ext cx="828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10253F"/>
                </a:solidFill>
              </a:rPr>
              <a:t>The Internet</a:t>
            </a:r>
          </a:p>
          <a:p>
            <a:pPr algn="ctr"/>
            <a:endParaRPr lang="en-US" sz="3000" u="sng" dirty="0">
              <a:solidFill>
                <a:srgbClr val="10253F"/>
              </a:solidFill>
            </a:endParaRPr>
          </a:p>
          <a:p>
            <a:pPr algn="ctr"/>
            <a:r>
              <a:rPr lang="en-US" sz="3000" dirty="0" smtClean="0">
                <a:solidFill>
                  <a:srgbClr val="10253F"/>
                </a:solidFill>
              </a:rPr>
              <a:t>This global system of information is probably one of the greatest inventions of our time! It is the reason we can even talk to one another today!</a:t>
            </a:r>
            <a:endParaRPr lang="en-US" sz="3000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9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7015" y="743205"/>
            <a:ext cx="9458038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would be your </a:t>
            </a: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Invention 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you could</a:t>
            </a: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Create anything with</a:t>
            </a:r>
          </a:p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Unlimited resources? </a:t>
            </a:r>
            <a:endParaRPr lang="en-US" sz="8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51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765" y="1867341"/>
            <a:ext cx="919354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 is 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your favorite </a:t>
            </a:r>
            <a:endParaRPr lang="en-US" sz="8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odern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nvention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 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29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63" y="1141175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</a:rPr>
              <a:t>Present work from last week</a:t>
            </a:r>
            <a:endParaRPr lang="en-US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487" y="3448893"/>
            <a:ext cx="64833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(if you did not get a chance to share your work from last week)</a:t>
            </a:r>
            <a:endParaRPr lang="en-US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6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76568" y="1799253"/>
            <a:ext cx="1288983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Inventions</a:t>
            </a:r>
            <a:endParaRPr lang="en-US" sz="1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76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599" y="508000"/>
            <a:ext cx="848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What is an invention?</a:t>
            </a:r>
            <a:endParaRPr lang="en-US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200" y="18288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An invention is 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</a:rPr>
              <a:t>"the discovery or creation of a new material (either a new manufactured product or a new composition or matter), a new process, a new use for an existing material, or any improvements of any of these."</a:t>
            </a:r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561940"/>
            <a:ext cx="1981199" cy="2105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5238354"/>
            <a:ext cx="1955800" cy="14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439" y="315512"/>
            <a:ext cx="83449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Pakistani Inventors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90" y="1841499"/>
            <a:ext cx="3877161" cy="4405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5288" y="1841499"/>
            <a:ext cx="3922907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Naweed</a:t>
            </a:r>
            <a:r>
              <a:rPr lang="en-US" sz="4800" b="1" dirty="0" smtClean="0"/>
              <a:t> Syed: </a:t>
            </a:r>
          </a:p>
          <a:p>
            <a:endParaRPr lang="en-US" sz="3600" dirty="0"/>
          </a:p>
          <a:p>
            <a:r>
              <a:rPr lang="en-US" sz="3600" dirty="0" smtClean="0"/>
              <a:t>First scientist to “connect brain cells to a silicon chip” – progresses artificial limbs and memory loss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478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3" y="544331"/>
            <a:ext cx="4807574" cy="5579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06129" y="544331"/>
            <a:ext cx="34920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Ayub</a:t>
            </a:r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Ommaya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6128" y="2608251"/>
            <a:ext cx="3492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Invented the </a:t>
            </a:r>
            <a:r>
              <a:rPr lang="en-US" sz="3600" dirty="0" err="1" smtClean="0"/>
              <a:t>Ommaya</a:t>
            </a:r>
            <a:r>
              <a:rPr lang="en-US" sz="3600" dirty="0" smtClean="0"/>
              <a:t> reservoir, which provides chemotherapy directly to brain tumors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125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90" y="500685"/>
            <a:ext cx="4090338" cy="5775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3316" y="500685"/>
            <a:ext cx="392290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</a:rPr>
              <a:t>Abdus</a:t>
            </a:r>
            <a:r>
              <a:rPr lang="en-US" sz="5400" b="1" dirty="0" smtClean="0">
                <a:solidFill>
                  <a:srgbClr val="008000"/>
                </a:solidFill>
              </a:rPr>
              <a:t> Salam</a:t>
            </a:r>
          </a:p>
          <a:p>
            <a:endParaRPr lang="en-US" sz="3600" dirty="0"/>
          </a:p>
          <a:p>
            <a:r>
              <a:rPr lang="en-US" sz="3600" dirty="0" smtClean="0"/>
              <a:t>Independently predicted the existence of the Higgs Boson, the famous particle found in 2013 that helps explain why matter exists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212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400" y="254000"/>
            <a:ext cx="81660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8000"/>
                </a:solidFill>
              </a:rPr>
              <a:t>Why is science so important?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9542" y="3047347"/>
            <a:ext cx="764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 smtClean="0"/>
              <a:t>Science </a:t>
            </a:r>
            <a:r>
              <a:rPr lang="en-US" sz="3000" dirty="0"/>
              <a:t>surrounds </a:t>
            </a:r>
            <a:r>
              <a:rPr lang="en-US" sz="3000" dirty="0" smtClean="0"/>
              <a:t>us</a:t>
            </a:r>
          </a:p>
          <a:p>
            <a:pPr marL="342900" indent="-342900">
              <a:buAutoNum type="arabicPeriod"/>
            </a:pPr>
            <a:r>
              <a:rPr lang="en-US" sz="3000" dirty="0"/>
              <a:t>Science is a way of knowing and thinking about the </a:t>
            </a:r>
            <a:r>
              <a:rPr lang="en-US" sz="3000" dirty="0" smtClean="0"/>
              <a:t>world</a:t>
            </a:r>
            <a:r>
              <a:rPr lang="en-US" sz="3000" dirty="0"/>
              <a:t>. Observing, </a:t>
            </a:r>
            <a:r>
              <a:rPr lang="en-US" sz="3000" dirty="0" smtClean="0"/>
              <a:t>measuring, </a:t>
            </a:r>
            <a:r>
              <a:rPr lang="en-US" sz="3000" dirty="0"/>
              <a:t>predicting and communicating are some of the skills fundamental to science. S</a:t>
            </a:r>
            <a:r>
              <a:rPr lang="en-US" sz="3000" dirty="0" smtClean="0"/>
              <a:t>cience </a:t>
            </a:r>
            <a:r>
              <a:rPr lang="en-US" sz="3000" dirty="0"/>
              <a:t>i</a:t>
            </a:r>
            <a:r>
              <a:rPr lang="en-US" sz="3000" dirty="0" smtClean="0"/>
              <a:t>s </a:t>
            </a:r>
            <a:r>
              <a:rPr lang="en-US" sz="3000" dirty="0"/>
              <a:t>a </a:t>
            </a:r>
            <a:r>
              <a:rPr lang="en-US" sz="3000" dirty="0" smtClean="0"/>
              <a:t>'</a:t>
            </a:r>
            <a:r>
              <a:rPr lang="en-US" sz="3000" dirty="0"/>
              <a:t>way of knowing.'</a:t>
            </a:r>
          </a:p>
        </p:txBody>
      </p:sp>
    </p:spTree>
    <p:extLst>
      <p:ext uri="{BB962C8B-B14F-4D97-AF65-F5344CB8AC3E}">
        <p14:creationId xmlns:p14="http://schemas.microsoft.com/office/powerpoint/2010/main" val="252114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00" y="406400"/>
            <a:ext cx="8698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8000"/>
                </a:solidFill>
              </a:rPr>
              <a:t>Inventions that changed the world!</a:t>
            </a:r>
            <a:endParaRPr lang="en-US" sz="6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0" y="3065787"/>
            <a:ext cx="4408792" cy="2926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3600" y="2514600"/>
            <a:ext cx="383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THE WHEEL</a:t>
            </a:r>
          </a:p>
          <a:p>
            <a:pPr algn="ctr"/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When the wheel was invented, people could easily transport themselves, and goods, to and from markets! 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7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391</Words>
  <Application>Microsoft Macintosh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VanPak 2014 </vt:lpstr>
      <vt:lpstr>Present work from last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VanPak 2014 </dc:title>
  <dc:creator>Adele Zhou</dc:creator>
  <cp:lastModifiedBy>Andrew Wesley Legan</cp:lastModifiedBy>
  <cp:revision>9</cp:revision>
  <dcterms:created xsi:type="dcterms:W3CDTF">2014-01-16T00:53:14Z</dcterms:created>
  <dcterms:modified xsi:type="dcterms:W3CDTF">2014-01-27T18:41:08Z</dcterms:modified>
</cp:coreProperties>
</file>