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59" r:id="rId6"/>
    <p:sldId id="265" r:id="rId7"/>
    <p:sldId id="266" r:id="rId8"/>
    <p:sldId id="261" r:id="rId9"/>
    <p:sldId id="262"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3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89EA0-2FB2-E942-B0B0-BD96B5C551A0}"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347506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89EA0-2FB2-E942-B0B0-BD96B5C551A0}"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5474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89EA0-2FB2-E942-B0B0-BD96B5C551A0}"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318248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89EA0-2FB2-E942-B0B0-BD96B5C551A0}"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349078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89EA0-2FB2-E942-B0B0-BD96B5C551A0}"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58588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89EA0-2FB2-E942-B0B0-BD96B5C551A0}" type="datetimeFigureOut">
              <a:rPr lang="en-US" smtClean="0"/>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368460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89EA0-2FB2-E942-B0B0-BD96B5C551A0}" type="datetimeFigureOut">
              <a:rPr lang="en-US" smtClean="0"/>
              <a:t>11/17/13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312415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89EA0-2FB2-E942-B0B0-BD96B5C551A0}" type="datetimeFigureOut">
              <a:rPr lang="en-US" smtClean="0"/>
              <a:t>11/17/13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302137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89EA0-2FB2-E942-B0B0-BD96B5C551A0}" type="datetimeFigureOut">
              <a:rPr lang="en-US" smtClean="0"/>
              <a:t>11/17/13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163973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89EA0-2FB2-E942-B0B0-BD96B5C551A0}" type="datetimeFigureOut">
              <a:rPr lang="en-US" smtClean="0"/>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194591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89EA0-2FB2-E942-B0B0-BD96B5C551A0}" type="datetimeFigureOut">
              <a:rPr lang="en-US" smtClean="0"/>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7C91D-369A-154A-BE44-7FB5F5AF6BBF}" type="slidenum">
              <a:rPr lang="en-US" smtClean="0"/>
              <a:t>‹#›</a:t>
            </a:fld>
            <a:endParaRPr lang="en-US"/>
          </a:p>
        </p:txBody>
      </p:sp>
    </p:spTree>
    <p:extLst>
      <p:ext uri="{BB962C8B-B14F-4D97-AF65-F5344CB8AC3E}">
        <p14:creationId xmlns:p14="http://schemas.microsoft.com/office/powerpoint/2010/main" val="26959761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9EA0-2FB2-E942-B0B0-BD96B5C551A0}" type="datetimeFigureOut">
              <a:rPr lang="en-US" smtClean="0"/>
              <a:t>11/17/13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7C91D-369A-154A-BE44-7FB5F5AF6BBF}" type="slidenum">
              <a:rPr lang="en-US" smtClean="0"/>
              <a:t>‹#›</a:t>
            </a:fld>
            <a:endParaRPr lang="en-US"/>
          </a:p>
        </p:txBody>
      </p:sp>
    </p:spTree>
    <p:extLst>
      <p:ext uri="{BB962C8B-B14F-4D97-AF65-F5344CB8AC3E}">
        <p14:creationId xmlns:p14="http://schemas.microsoft.com/office/powerpoint/2010/main" val="266855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VanPak</a:t>
            </a:r>
            <a:endParaRPr lang="en-US" dirty="0"/>
          </a:p>
        </p:txBody>
      </p:sp>
      <p:sp>
        <p:nvSpPr>
          <p:cNvPr id="3" name="Subtitle 2"/>
          <p:cNvSpPr>
            <a:spLocks noGrp="1"/>
          </p:cNvSpPr>
          <p:nvPr>
            <p:ph type="subTitle" idx="1"/>
          </p:nvPr>
        </p:nvSpPr>
        <p:spPr/>
        <p:txBody>
          <a:bodyPr/>
          <a:lstStyle/>
          <a:p>
            <a:r>
              <a:rPr lang="en-US" dirty="0" smtClean="0"/>
              <a:t>November 2013</a:t>
            </a:r>
            <a:endParaRPr lang="en-US" dirty="0"/>
          </a:p>
        </p:txBody>
      </p:sp>
    </p:spTree>
    <p:extLst>
      <p:ext uri="{BB962C8B-B14F-4D97-AF65-F5344CB8AC3E}">
        <p14:creationId xmlns:p14="http://schemas.microsoft.com/office/powerpoint/2010/main" val="244346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1665" y="1347590"/>
            <a:ext cx="7840683"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are some things that</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 thankful for?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1851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500575" y="2377643"/>
            <a:ext cx="4142856"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American</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Thanksgiving!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3063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341" y="767332"/>
            <a:ext cx="225438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History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29587" y="1690662"/>
            <a:ext cx="4263421" cy="3693319"/>
          </a:xfrm>
          <a:prstGeom prst="rect">
            <a:avLst/>
          </a:prstGeom>
          <a:noFill/>
        </p:spPr>
        <p:txBody>
          <a:bodyPr wrap="square" rtlCol="0">
            <a:spAutoFit/>
          </a:bodyPr>
          <a:lstStyle/>
          <a:p>
            <a:r>
              <a:rPr lang="en-US" dirty="0" smtClean="0"/>
              <a:t>Before settlers from England came to America, the land was occupied by Native American tribes. Then a group of English Protestants came to break away from the Church of England and formed the Plymouth Colony in America. One of the tribes helped the new settlers to learn to grow corn and fish to survive. The settlers and the Native Americans then formed a friendship to help each other and celebrated the first harvest with a feast together. This feast became the tradition of Thanksgiving. </a:t>
            </a:r>
            <a:endParaRPr lang="en-US" dirty="0"/>
          </a:p>
        </p:txBody>
      </p:sp>
      <p:pic>
        <p:nvPicPr>
          <p:cNvPr id="7" name="Picture 6"/>
          <p:cNvPicPr>
            <a:picLocks noChangeAspect="1"/>
          </p:cNvPicPr>
          <p:nvPr/>
        </p:nvPicPr>
        <p:blipFill>
          <a:blip r:embed="rId2"/>
          <a:stretch>
            <a:fillRect/>
          </a:stretch>
        </p:blipFill>
        <p:spPr>
          <a:xfrm>
            <a:off x="4393008" y="1647605"/>
            <a:ext cx="4574430" cy="3736376"/>
          </a:xfrm>
          <a:prstGeom prst="rect">
            <a:avLst/>
          </a:prstGeom>
        </p:spPr>
      </p:pic>
    </p:spTree>
    <p:extLst>
      <p:ext uri="{BB962C8B-B14F-4D97-AF65-F5344CB8AC3E}">
        <p14:creationId xmlns:p14="http://schemas.microsoft.com/office/powerpoint/2010/main" val="409300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5546" y="179121"/>
            <a:ext cx="541829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Thanksgiving Now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634978" y="1412418"/>
            <a:ext cx="4678099" cy="2308324"/>
          </a:xfrm>
          <a:prstGeom prst="rect">
            <a:avLst/>
          </a:prstGeom>
          <a:noFill/>
        </p:spPr>
        <p:txBody>
          <a:bodyPr wrap="square" rtlCol="0">
            <a:spAutoFit/>
          </a:bodyPr>
          <a:lstStyle/>
          <a:p>
            <a:r>
              <a:rPr lang="en-US" sz="2400" dirty="0" smtClean="0"/>
              <a:t>It is a time to get together with family and celebrate all the things we are thankful for. Everyone will sit around a big table for a feast and start by going around and sharing what they are thankful for. </a:t>
            </a:r>
            <a:endParaRPr lang="en-US" sz="2400" dirty="0"/>
          </a:p>
        </p:txBody>
      </p:sp>
      <p:pic>
        <p:nvPicPr>
          <p:cNvPr id="5" name="Picture 4"/>
          <p:cNvPicPr>
            <a:picLocks noChangeAspect="1"/>
          </p:cNvPicPr>
          <p:nvPr/>
        </p:nvPicPr>
        <p:blipFill>
          <a:blip r:embed="rId2"/>
          <a:stretch>
            <a:fillRect/>
          </a:stretch>
        </p:blipFill>
        <p:spPr>
          <a:xfrm>
            <a:off x="4457800" y="3529190"/>
            <a:ext cx="4530107" cy="3014580"/>
          </a:xfrm>
          <a:prstGeom prst="rect">
            <a:avLst/>
          </a:prstGeom>
        </p:spPr>
      </p:pic>
    </p:spTree>
    <p:extLst>
      <p:ext uri="{BB962C8B-B14F-4D97-AF65-F5344CB8AC3E}">
        <p14:creationId xmlns:p14="http://schemas.microsoft.com/office/powerpoint/2010/main" val="330872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677537"/>
            <a:ext cx="5486400" cy="3086100"/>
          </a:xfrm>
          <a:prstGeom prst="rect">
            <a:avLst/>
          </a:prstGeom>
        </p:spPr>
      </p:pic>
      <p:sp>
        <p:nvSpPr>
          <p:cNvPr id="3" name="Rectangle 2"/>
          <p:cNvSpPr/>
          <p:nvPr/>
        </p:nvSpPr>
        <p:spPr>
          <a:xfrm>
            <a:off x="2997123" y="4328162"/>
            <a:ext cx="314975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FOOD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752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536" y="194573"/>
            <a:ext cx="6368788"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they at the first</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Thanksgiving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49886" y="2293559"/>
            <a:ext cx="5818467" cy="2554545"/>
          </a:xfrm>
          <a:prstGeom prst="rect">
            <a:avLst/>
          </a:prstGeom>
          <a:noFill/>
        </p:spPr>
        <p:txBody>
          <a:bodyPr wrap="square" rtlCol="0">
            <a:spAutoFit/>
          </a:bodyPr>
          <a:lstStyle/>
          <a:p>
            <a:pPr marL="285750" indent="-285750">
              <a:buFont typeface="Arial"/>
              <a:buChar char="•"/>
            </a:pPr>
            <a:r>
              <a:rPr lang="en-US" sz="3200" dirty="0" smtClean="0"/>
              <a:t>Deer meat</a:t>
            </a:r>
          </a:p>
          <a:p>
            <a:pPr marL="285750" indent="-285750">
              <a:buFont typeface="Arial"/>
              <a:buChar char="•"/>
            </a:pPr>
            <a:r>
              <a:rPr lang="en-US" sz="3200" dirty="0" smtClean="0"/>
              <a:t>Corn</a:t>
            </a:r>
          </a:p>
          <a:p>
            <a:pPr marL="285750" indent="-285750">
              <a:buFont typeface="Arial"/>
              <a:buChar char="•"/>
            </a:pPr>
            <a:r>
              <a:rPr lang="en-US" sz="3200" dirty="0" smtClean="0"/>
              <a:t>Shellfish</a:t>
            </a:r>
          </a:p>
          <a:p>
            <a:pPr marL="285750" indent="-285750">
              <a:buFont typeface="Arial"/>
              <a:buChar char="•"/>
            </a:pPr>
            <a:r>
              <a:rPr lang="en-US" sz="3200" dirty="0" smtClean="0"/>
              <a:t>Roasted Meat</a:t>
            </a:r>
          </a:p>
          <a:p>
            <a:pPr marL="285750" indent="-285750">
              <a:buFont typeface="Arial"/>
              <a:buChar char="•"/>
            </a:pPr>
            <a:r>
              <a:rPr lang="en-US" sz="3200" dirty="0" smtClean="0"/>
              <a:t>Cranberries</a:t>
            </a:r>
            <a:endParaRPr lang="en-US" sz="3200" dirty="0"/>
          </a:p>
        </p:txBody>
      </p:sp>
      <p:pic>
        <p:nvPicPr>
          <p:cNvPr id="5" name="Picture 4" descr="Screen Shot 2013-11-17 at 2.48.47 PM.png"/>
          <p:cNvPicPr>
            <a:picLocks noChangeAspect="1"/>
          </p:cNvPicPr>
          <p:nvPr/>
        </p:nvPicPr>
        <p:blipFill rotWithShape="1">
          <a:blip r:embed="rId2">
            <a:extLst>
              <a:ext uri="{28A0092B-C50C-407E-A947-70E740481C1C}">
                <a14:useLocalDpi xmlns:a14="http://schemas.microsoft.com/office/drawing/2010/main" val="0"/>
              </a:ext>
            </a:extLst>
          </a:blip>
          <a:srcRect l="13605" t="40132" r="54366" b="26538"/>
          <a:stretch/>
        </p:blipFill>
        <p:spPr>
          <a:xfrm>
            <a:off x="3200806" y="2487928"/>
            <a:ext cx="5717880" cy="3718935"/>
          </a:xfrm>
          <a:prstGeom prst="rect">
            <a:avLst/>
          </a:prstGeom>
        </p:spPr>
      </p:pic>
    </p:spTree>
    <p:extLst>
      <p:ext uri="{BB962C8B-B14F-4D97-AF65-F5344CB8AC3E}">
        <p14:creationId xmlns:p14="http://schemas.microsoft.com/office/powerpoint/2010/main" val="410867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450" y="194573"/>
            <a:ext cx="6028964"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we eat now at </a:t>
            </a:r>
            <a:b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Thanksgiving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49886" y="2293559"/>
            <a:ext cx="5818467" cy="3539430"/>
          </a:xfrm>
          <a:prstGeom prst="rect">
            <a:avLst/>
          </a:prstGeom>
          <a:noFill/>
        </p:spPr>
        <p:txBody>
          <a:bodyPr wrap="square" rtlCol="0">
            <a:spAutoFit/>
          </a:bodyPr>
          <a:lstStyle/>
          <a:p>
            <a:pPr marL="285750" indent="-285750">
              <a:buFont typeface="Arial"/>
              <a:buChar char="•"/>
            </a:pPr>
            <a:r>
              <a:rPr lang="en-US" sz="3200" dirty="0" smtClean="0"/>
              <a:t>Turkey</a:t>
            </a:r>
          </a:p>
          <a:p>
            <a:pPr marL="285750" indent="-285750">
              <a:buFont typeface="Arial"/>
              <a:buChar char="•"/>
            </a:pPr>
            <a:r>
              <a:rPr lang="en-US" sz="3200" dirty="0" smtClean="0"/>
              <a:t>Corn</a:t>
            </a:r>
          </a:p>
          <a:p>
            <a:pPr marL="285750" indent="-285750">
              <a:buFont typeface="Arial"/>
              <a:buChar char="•"/>
            </a:pPr>
            <a:r>
              <a:rPr lang="en-US" sz="3200" dirty="0" smtClean="0"/>
              <a:t>Mashed Potatoes</a:t>
            </a:r>
          </a:p>
          <a:p>
            <a:pPr marL="285750" indent="-285750">
              <a:buFont typeface="Arial"/>
              <a:buChar char="•"/>
            </a:pPr>
            <a:r>
              <a:rPr lang="en-US" sz="3200" dirty="0" smtClean="0"/>
              <a:t>Stuffing</a:t>
            </a:r>
          </a:p>
          <a:p>
            <a:pPr marL="285750" indent="-285750">
              <a:buFont typeface="Arial"/>
              <a:buChar char="•"/>
            </a:pPr>
            <a:r>
              <a:rPr lang="en-US" sz="3200" dirty="0" smtClean="0"/>
              <a:t>Pumpkin Pie</a:t>
            </a:r>
          </a:p>
          <a:p>
            <a:pPr marL="285750" indent="-285750">
              <a:buFont typeface="Arial"/>
              <a:buChar char="•"/>
            </a:pPr>
            <a:r>
              <a:rPr lang="en-US" sz="3200" dirty="0" smtClean="0"/>
              <a:t>Green Beans</a:t>
            </a:r>
          </a:p>
          <a:p>
            <a:pPr marL="285750" indent="-285750">
              <a:buFont typeface="Arial"/>
              <a:buChar char="•"/>
            </a:pPr>
            <a:r>
              <a:rPr lang="en-US" sz="3200" dirty="0" smtClean="0"/>
              <a:t>Cranberries</a:t>
            </a:r>
            <a:endParaRPr lang="en-US" sz="3200" dirty="0"/>
          </a:p>
        </p:txBody>
      </p:sp>
      <p:pic>
        <p:nvPicPr>
          <p:cNvPr id="6" name="Picture 5"/>
          <p:cNvPicPr>
            <a:picLocks noChangeAspect="1"/>
          </p:cNvPicPr>
          <p:nvPr/>
        </p:nvPicPr>
        <p:blipFill>
          <a:blip r:embed="rId2"/>
          <a:stretch>
            <a:fillRect/>
          </a:stretch>
        </p:blipFill>
        <p:spPr>
          <a:xfrm>
            <a:off x="3909393" y="2449054"/>
            <a:ext cx="4517919" cy="3011946"/>
          </a:xfrm>
          <a:prstGeom prst="rect">
            <a:avLst/>
          </a:prstGeom>
        </p:spPr>
      </p:pic>
    </p:spTree>
    <p:extLst>
      <p:ext uri="{BB962C8B-B14F-4D97-AF65-F5344CB8AC3E}">
        <p14:creationId xmlns:p14="http://schemas.microsoft.com/office/powerpoint/2010/main" val="44436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683" y="1384300"/>
            <a:ext cx="4013200" cy="4089400"/>
          </a:xfrm>
          <a:prstGeom prst="rect">
            <a:avLst/>
          </a:prstGeom>
        </p:spPr>
      </p:pic>
      <p:sp>
        <p:nvSpPr>
          <p:cNvPr id="3" name="Rectangle 2"/>
          <p:cNvSpPr/>
          <p:nvPr/>
        </p:nvSpPr>
        <p:spPr>
          <a:xfrm>
            <a:off x="4207883" y="1674673"/>
            <a:ext cx="4936117" cy="2585323"/>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Over 40 million</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Turkeys eaten in </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US!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8659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500" y="635000"/>
            <a:ext cx="7493000" cy="5588000"/>
          </a:xfrm>
          <a:prstGeom prst="rect">
            <a:avLst/>
          </a:prstGeom>
        </p:spPr>
      </p:pic>
      <p:sp>
        <p:nvSpPr>
          <p:cNvPr id="3" name="Rectangle 2"/>
          <p:cNvSpPr/>
          <p:nvPr/>
        </p:nvSpPr>
        <p:spPr>
          <a:xfrm>
            <a:off x="257400" y="903414"/>
            <a:ext cx="8629211"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Over 3000 calories consumed</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 average per American!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338553" y="2967335"/>
            <a:ext cx="8466906" cy="341632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a comparison, the average</a:t>
            </a: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American woman eats 2000</a:t>
            </a: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Calories per day. </a:t>
            </a: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 eat ~2500)</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728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218</Words>
  <Application>Microsoft Macintosh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VanPak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Vanderbilt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VanPak</dc:title>
  <dc:creator>Adele Zhou</dc:creator>
  <cp:lastModifiedBy>Kristen Brady</cp:lastModifiedBy>
  <cp:revision>6</cp:revision>
  <dcterms:created xsi:type="dcterms:W3CDTF">2013-11-08T22:00:20Z</dcterms:created>
  <dcterms:modified xsi:type="dcterms:W3CDTF">2013-11-17T21:00:55Z</dcterms:modified>
</cp:coreProperties>
</file>