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8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0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5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7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9EA0-2FB2-E942-B0B0-BD96B5C551A0}" type="datetimeFigureOut">
              <a:rPr lang="en-US" smtClean="0"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C91D-369A-154A-BE44-7FB5F5AF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VanPak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6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00575" y="2377643"/>
            <a:ext cx="4142856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American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Thanksgiving!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63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341" y="767332"/>
            <a:ext cx="22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History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313" y="0"/>
            <a:ext cx="55522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7274" y="2044005"/>
            <a:ext cx="417768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Pilgrims came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 England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 the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Mayflower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00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77537"/>
            <a:ext cx="5486400" cy="3086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7123" y="4328162"/>
            <a:ext cx="314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FOOD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52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9076" y="468930"/>
            <a:ext cx="82058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Thanksgiving is traditionally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time that people spend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their families.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527" y="3307542"/>
            <a:ext cx="82829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People sit around a big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table, and the cooking takes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all day.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060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3" y="1384300"/>
            <a:ext cx="4013200" cy="408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7883" y="1674673"/>
            <a:ext cx="49361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 40 million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Turkeys eaten in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US!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59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635000"/>
            <a:ext cx="7493000" cy="558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400" y="903414"/>
            <a:ext cx="8629211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 3000 calories consumed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average per American!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553" y="2967335"/>
            <a:ext cx="84669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 a comparison, the average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American woman eats 2000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Calories per day. 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(Men eat ~2500)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8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564" y="948776"/>
            <a:ext cx="79488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 tradition is to go around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table and tell everyone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you are thankful for.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5131" y="4328161"/>
            <a:ext cx="655374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are you all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thankful for this year?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9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VanPak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Vanderbilt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VanPak</dc:title>
  <dc:creator>Adele Zhou</dc:creator>
  <cp:lastModifiedBy>mmichael92@live.com</cp:lastModifiedBy>
  <cp:revision>4</cp:revision>
  <dcterms:created xsi:type="dcterms:W3CDTF">2013-11-08T22:00:20Z</dcterms:created>
  <dcterms:modified xsi:type="dcterms:W3CDTF">2013-11-12T05:29:27Z</dcterms:modified>
</cp:coreProperties>
</file>