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5B34-C3D0-46FF-A35E-83B0AEEF656D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5940-D7F6-44DC-AA73-E1F45B3A3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</a:rPr>
              <a:t>Student Work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Riddles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9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3043237" cy="45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066800"/>
            <a:ext cx="3195637" cy="477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0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066800"/>
            <a:ext cx="3276600" cy="490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68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19200"/>
            <a:ext cx="3195637" cy="477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71600"/>
            <a:ext cx="3119437" cy="46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1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00200"/>
            <a:ext cx="2890837" cy="432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2971" y="-163169"/>
            <a:ext cx="4349469" cy="650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4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457200"/>
            <a:ext cx="351575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5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"/>
            <a:ext cx="3687437" cy="55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7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533400"/>
            <a:ext cx="3657600" cy="546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6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838200"/>
            <a:ext cx="3352800" cy="50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0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95400"/>
            <a:ext cx="3352800" cy="50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0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638667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143000"/>
            <a:ext cx="3195637" cy="477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4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3348037" cy="50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5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Student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Work</dc:title>
  <dc:creator>Priyanka</dc:creator>
  <cp:lastModifiedBy>Priyanka</cp:lastModifiedBy>
  <cp:revision>1</cp:revision>
  <dcterms:created xsi:type="dcterms:W3CDTF">2012-11-18T02:13:40Z</dcterms:created>
  <dcterms:modified xsi:type="dcterms:W3CDTF">2012-11-18T02:21:06Z</dcterms:modified>
</cp:coreProperties>
</file>