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66" r:id="rId10"/>
    <p:sldId id="267" r:id="rId11"/>
    <p:sldId id="268" r:id="rId12"/>
    <p:sldId id="264" r:id="rId13"/>
    <p:sldId id="265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014BC-4257-4D4E-8202-2F76C1380E5C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EE279-60BA-2441-B700-809B297868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307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where you will introduce yourself to your students. Talk about your major, your interests,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68BE1-BEC4-9842-BCBE-5D75DE2657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22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9E77-BF00-4F4B-A06D-A5F0A5A026CA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67DF-965C-0C48-8C3B-10706D078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100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9E77-BF00-4F4B-A06D-A5F0A5A026CA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67DF-965C-0C48-8C3B-10706D078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321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9E77-BF00-4F4B-A06D-A5F0A5A026CA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67DF-965C-0C48-8C3B-10706D078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038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9E77-BF00-4F4B-A06D-A5F0A5A026CA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67DF-965C-0C48-8C3B-10706D078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849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9E77-BF00-4F4B-A06D-A5F0A5A026CA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67DF-965C-0C48-8C3B-10706D078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199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9E77-BF00-4F4B-A06D-A5F0A5A026CA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67DF-965C-0C48-8C3B-10706D078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62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9E77-BF00-4F4B-A06D-A5F0A5A026CA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67DF-965C-0C48-8C3B-10706D078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261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9E77-BF00-4F4B-A06D-A5F0A5A026CA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67DF-965C-0C48-8C3B-10706D078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2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9E77-BF00-4F4B-A06D-A5F0A5A026CA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67DF-965C-0C48-8C3B-10706D078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901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9E77-BF00-4F4B-A06D-A5F0A5A026CA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67DF-965C-0C48-8C3B-10706D078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009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9E77-BF00-4F4B-A06D-A5F0A5A026CA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67DF-965C-0C48-8C3B-10706D078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28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39E77-BF00-4F4B-A06D-A5F0A5A026CA}" type="datetimeFigureOut">
              <a:rPr lang="en-US" smtClean="0"/>
              <a:pPr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A67DF-965C-0C48-8C3B-10706D078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03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dreads.com/author/show/67899.Orson_Welles" TargetMode="External"/><Relationship Id="rId3" Type="http://schemas.openxmlformats.org/officeDocument/2006/relationships/hyperlink" Target="http://www.goodreads.com/author/show/6765.Virginia_Wool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tter_(cooking)" TargetMode="External"/><Relationship Id="rId4" Type="http://schemas.openxmlformats.org/officeDocument/2006/relationships/hyperlink" Target="http://en.wikipedia.org/wiki/Griddle" TargetMode="External"/><Relationship Id="rId5" Type="http://schemas.openxmlformats.org/officeDocument/2006/relationships/hyperlink" Target="http://en.wikipedia.org/wiki/Frying_pan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ke" TargetMode="External"/><Relationship Id="rId4" Type="http://schemas.openxmlformats.org/officeDocument/2006/relationships/hyperlink" Target="http://en.wikipedia.org/wiki/Cookie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Baki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Vanderbilt-Pakistan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November 5th </a:t>
            </a:r>
            <a:r>
              <a:rPr lang="en-US" dirty="0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9" y="261241"/>
            <a:ext cx="4688043" cy="2858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429" y="3409501"/>
            <a:ext cx="2448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Cookie sandwich (two cookies with white crème filling between them)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0" y="2259857"/>
            <a:ext cx="5435600" cy="416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6489" y="534824"/>
            <a:ext cx="314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Cookie cake (below): A giant cookie that is the size of a cake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656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1423" y="363248"/>
            <a:ext cx="69682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Brookie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A combination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 a brownie AND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cookie!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7698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943" y="2967335"/>
            <a:ext cx="86001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you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eat in Pakistan?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Give us more details about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following foods… 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82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28" y="385096"/>
            <a:ext cx="6578600" cy="439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828" y="5083397"/>
            <a:ext cx="2193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Poori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2696129" y="517573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flat bread made of white flour which is deep fried for 2-3 seconds till it blows up into a ball. It is very soft and crispy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095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0642" y="53230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 sweetmeat made with semolina and loaded with sliced almonds and pistachios.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828" y="5083397"/>
            <a:ext cx="2193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Halwa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357" y="645675"/>
            <a:ext cx="5220849" cy="44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764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4873" y="5530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called </a:t>
            </a:r>
            <a:r>
              <a:rPr lang="en-US" dirty="0" err="1"/>
              <a:t>Aloo</a:t>
            </a:r>
            <a:r>
              <a:rPr lang="en-US" dirty="0"/>
              <a:t> </a:t>
            </a:r>
            <a:r>
              <a:rPr lang="en-US" dirty="0" err="1"/>
              <a:t>choolay</a:t>
            </a:r>
            <a:r>
              <a:rPr lang="en-US" dirty="0"/>
              <a:t>, which means potato and chickpea curry. It is very spicy and very tasty.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1623" y="5530032"/>
            <a:ext cx="2193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Curry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817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511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16669" y="623962"/>
            <a:ext cx="3850615" cy="3548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085" y="4651595"/>
            <a:ext cx="3307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Balushahi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623962"/>
            <a:ext cx="4258745" cy="3548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3340" y="4730196"/>
            <a:ext cx="3307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Donut</a:t>
            </a:r>
            <a:endParaRPr lang="en-US" sz="6000" b="1" dirty="0"/>
          </a:p>
        </p:txBody>
      </p:sp>
      <p:sp>
        <p:nvSpPr>
          <p:cNvPr id="8" name="Rectangle 7"/>
          <p:cNvSpPr/>
          <p:nvPr/>
        </p:nvSpPr>
        <p:spPr>
          <a:xfrm>
            <a:off x="4367284" y="4822529"/>
            <a:ext cx="788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945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6883" y="2967335"/>
            <a:ext cx="5250243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 who’s hungry? 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 know I am!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453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128" y="627482"/>
            <a:ext cx="4572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sz="2800" i="1" dirty="0"/>
              <a:t>“Food is our common ground, a universal experience.</a:t>
            </a:r>
            <a:r>
              <a:rPr lang="en-US" sz="2800" i="1" dirty="0" smtClean="0"/>
              <a:t>”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37128" y="1843199"/>
            <a:ext cx="4572000" cy="2062103"/>
          </a:xfrm>
          <a:prstGeom prst="rect">
            <a:avLst/>
          </a:prstGeom>
          <a:solidFill>
            <a:srgbClr val="CCFFCC"/>
          </a:solidFill>
        </p:spPr>
        <p:txBody>
          <a:bodyPr>
            <a:spAutoFit/>
          </a:bodyPr>
          <a:lstStyle/>
          <a:p>
            <a:r>
              <a:rPr lang="en-US" sz="3200" i="1" dirty="0"/>
              <a:t>“If more of us valued food and cheer and song above hoarded gold, it would be a merrier world.</a:t>
            </a:r>
            <a:r>
              <a:rPr lang="en-US" sz="3200" i="1" dirty="0" smtClean="0"/>
              <a:t>”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476513" y="627482"/>
            <a:ext cx="290572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“Ask not what you can do for your country. Ask what’s for lunch.” </a:t>
            </a:r>
          </a:p>
          <a:p>
            <a:r>
              <a:rPr lang="en-US" sz="2800" dirty="0"/>
              <a:t>― </a:t>
            </a:r>
            <a:r>
              <a:rPr lang="en-US" sz="2800" dirty="0">
                <a:hlinkClick r:id="rId2"/>
              </a:rPr>
              <a:t>Orson Welles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476513" y="3210856"/>
            <a:ext cx="2905720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“One cannot think well, love well, sleep well, if one has not dined well.” </a:t>
            </a:r>
          </a:p>
          <a:p>
            <a:r>
              <a:rPr lang="en-US" sz="2800" dirty="0"/>
              <a:t>― </a:t>
            </a:r>
            <a:r>
              <a:rPr lang="en-US" sz="2800" dirty="0">
                <a:hlinkClick r:id="rId3"/>
              </a:rPr>
              <a:t>Virginia </a:t>
            </a:r>
            <a:r>
              <a:rPr lang="en-US" sz="2800" dirty="0" smtClean="0">
                <a:hlinkClick r:id="rId3"/>
              </a:rPr>
              <a:t>Woolf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37128" y="4318852"/>
            <a:ext cx="45720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sz="3200" dirty="0"/>
              <a:t>“We must have a pie. Stress cannot exist in the presence of a pie.”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058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5064" y="3466390"/>
            <a:ext cx="4780681" cy="3198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27771" y="875361"/>
            <a:ext cx="34627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INGREDIENTS: Butter, white bread, slices of cheese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WHAT IS IT? A sandwich with fried butter on the outside and melted cheese on the inside. </a:t>
            </a:r>
            <a:r>
              <a:rPr lang="en-US" sz="2400" dirty="0" err="1" smtClean="0"/>
              <a:t>Mmmmm</a:t>
            </a:r>
            <a:r>
              <a:rPr lang="en-US" sz="2400" dirty="0" smtClean="0"/>
              <a:t>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064" y="875361"/>
            <a:ext cx="47806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Grilled </a:t>
            </a:r>
          </a:p>
          <a:p>
            <a:r>
              <a:rPr lang="en-US" sz="6000" b="1" dirty="0" smtClean="0"/>
              <a:t>Cheese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742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76" y="506339"/>
            <a:ext cx="5715000" cy="4584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81573" y="3606932"/>
            <a:ext cx="4108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INGREDIENTS: Cornmeal, flour, salt, pepper, sugar, baking powder, eggs, milk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WHAT IS IT? A frankfurter (hot dog) dipped in the mixture above and fried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76081" y="534896"/>
            <a:ext cx="2078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Corn </a:t>
            </a:r>
          </a:p>
          <a:p>
            <a:r>
              <a:rPr lang="en-US" sz="6000" b="1" dirty="0" smtClean="0"/>
              <a:t>Dogs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930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381000"/>
            <a:ext cx="9144000" cy="6080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385" y="735455"/>
            <a:ext cx="64490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Macaroni and Cheese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1282" y="3119877"/>
            <a:ext cx="8252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Mix melted cheddar cheese and elbow noodles and you’re done!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3297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328161"/>
            <a:ext cx="6751465" cy="65298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03668" y="153443"/>
            <a:ext cx="331515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 </a:t>
            </a:r>
            <a:r>
              <a:rPr lang="en-US" sz="3200" b="1" dirty="0"/>
              <a:t>pancake</a:t>
            </a:r>
            <a:r>
              <a:rPr lang="en-US" sz="3200" dirty="0"/>
              <a:t> is a thin, flat, round cake prepared from </a:t>
            </a:r>
            <a:r>
              <a:rPr lang="en-US" sz="3200" dirty="0" err="1" smtClean="0"/>
              <a:t>a</a:t>
            </a:r>
            <a:r>
              <a:rPr lang="en-US" sz="3200" dirty="0" err="1" smtClean="0">
                <a:hlinkClick r:id="rId3"/>
              </a:rPr>
              <a:t>batter</a:t>
            </a:r>
            <a:r>
              <a:rPr lang="en-US" sz="3200" dirty="0" smtClean="0">
                <a:hlinkClick r:id="rId3"/>
              </a:rPr>
              <a:t> </a:t>
            </a:r>
            <a:r>
              <a:rPr lang="en-US" sz="3200" dirty="0">
                <a:hlinkClick r:id="rId3"/>
              </a:rPr>
              <a:t>and cooked on a hot </a:t>
            </a:r>
            <a:r>
              <a:rPr lang="en-US" sz="3200" dirty="0">
                <a:hlinkClick r:id="rId4"/>
              </a:rPr>
              <a:t>griddle or </a:t>
            </a:r>
            <a:r>
              <a:rPr lang="en-US" sz="3200" dirty="0">
                <a:hlinkClick r:id="rId5"/>
              </a:rPr>
              <a:t>frying pan</a:t>
            </a:r>
            <a:r>
              <a:rPr lang="en-US" sz="3200" dirty="0" smtClean="0">
                <a:hlinkClick r:id="rId5"/>
              </a:rPr>
              <a:t>.</a:t>
            </a:r>
            <a:r>
              <a:rPr lang="en-US" sz="3200" dirty="0" smtClean="0"/>
              <a:t> It is traditionally eaten for breakfast. You can put chocolate chips, fruit, nuts, and whipped cream on top!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92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1795" y="1566687"/>
            <a:ext cx="3462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INGREDIENTS: Butter, white and brown sugar, eggs, vanilla, baking soda, salt, flour, chocolate chips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423359" y="800100"/>
            <a:ext cx="4523258" cy="524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0153" y="292268"/>
            <a:ext cx="8467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Chocolate Chip Cookies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151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03669" y="1415663"/>
            <a:ext cx="34397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INGREDIENTS: Chocolate, butter, eggs, sugar, vanilla, baking powder, salt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WHAT IS IT? </a:t>
            </a:r>
            <a:r>
              <a:rPr lang="en-US" sz="2400" dirty="0"/>
              <a:t>flat, </a:t>
            </a:r>
            <a:r>
              <a:rPr lang="en-US" sz="2400" dirty="0">
                <a:hlinkClick r:id="rId2"/>
              </a:rPr>
              <a:t>baked square or </a:t>
            </a:r>
            <a:r>
              <a:rPr lang="en-US" sz="2400" dirty="0" smtClean="0">
                <a:hlinkClick r:id="rId2"/>
              </a:rPr>
              <a:t>bar</a:t>
            </a:r>
            <a:r>
              <a:rPr lang="en-US" sz="2400" dirty="0" smtClean="0"/>
              <a:t>. </a:t>
            </a:r>
            <a:r>
              <a:rPr lang="en-US" sz="2400" dirty="0"/>
              <a:t>The brownie is a cross between a </a:t>
            </a:r>
            <a:r>
              <a:rPr lang="en-US" sz="2400" dirty="0">
                <a:hlinkClick r:id="rId3"/>
              </a:rPr>
              <a:t>cake and a </a:t>
            </a:r>
            <a:r>
              <a:rPr lang="en-US" sz="2400" dirty="0">
                <a:hlinkClick r:id="rId4"/>
              </a:rPr>
              <a:t>cookie in texture.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356512" y="1415663"/>
            <a:ext cx="4924335" cy="4155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0153" y="292268"/>
            <a:ext cx="8467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Brownies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323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1" y="2967335"/>
            <a:ext cx="9120180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Americans can be very creative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With their desserts…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8595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465</Words>
  <Application>Microsoft Macintosh PowerPoint</Application>
  <PresentationFormat>On-screen Show (4:3)</PresentationFormat>
  <Paragraphs>48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Vanderbilt-Pakistan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Vanderbilt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Vanderbilt-Pakistan  Lesson 9 </dc:title>
  <dc:creator>Adele Zhou</dc:creator>
  <cp:lastModifiedBy>Abby Morgan</cp:lastModifiedBy>
  <cp:revision>20</cp:revision>
  <cp:lastPrinted>2013-11-05T02:42:14Z</cp:lastPrinted>
  <dcterms:created xsi:type="dcterms:W3CDTF">2013-11-05T00:21:40Z</dcterms:created>
  <dcterms:modified xsi:type="dcterms:W3CDTF">2013-11-05T02:42:44Z</dcterms:modified>
</cp:coreProperties>
</file>