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8" r:id="rId3"/>
    <p:sldId id="259" r:id="rId4"/>
    <p:sldId id="260" r:id="rId5"/>
    <p:sldId id="261" r:id="rId6"/>
    <p:sldId id="262" r:id="rId7"/>
    <p:sldId id="264" r:id="rId8"/>
    <p:sldId id="267" r:id="rId9"/>
    <p:sldId id="268" r:id="rId10"/>
    <p:sldId id="269" r:id="rId11"/>
    <p:sldId id="265" r:id="rId12"/>
    <p:sldId id="270" r:id="rId13"/>
    <p:sldId id="271" r:id="rId14"/>
    <p:sldId id="272" r:id="rId15"/>
    <p:sldId id="266" r:id="rId16"/>
    <p:sldId id="2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34" autoAdjust="0"/>
    <p:restoredTop sz="91884" autoAdjust="0"/>
  </p:normalViewPr>
  <p:slideViewPr>
    <p:cSldViewPr snapToGrid="0" snapToObjects="1">
      <p:cViewPr varScale="1">
        <p:scale>
          <a:sx n="108" d="100"/>
          <a:sy n="108" d="100"/>
        </p:scale>
        <p:origin x="-96"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B36E1F-56CF-2843-B867-3827E5921BE0}" type="datetimeFigureOut">
              <a:rPr lang="en-US" smtClean="0"/>
              <a:t>2/10/13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1FBF5-5778-FF46-A983-327B36AFBA92}" type="slidenum">
              <a:rPr lang="en-US" smtClean="0"/>
              <a:t>‹#›</a:t>
            </a:fld>
            <a:endParaRPr lang="en-US"/>
          </a:p>
        </p:txBody>
      </p:sp>
    </p:spTree>
    <p:extLst>
      <p:ext uri="{BB962C8B-B14F-4D97-AF65-F5344CB8AC3E}">
        <p14:creationId xmlns:p14="http://schemas.microsoft.com/office/powerpoint/2010/main" val="1761952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where you will introduce yourself to your students. Talk about your major, your interests, </a:t>
            </a:r>
            <a:r>
              <a:rPr lang="en-US" baseline="0" dirty="0" err="1" smtClean="0"/>
              <a:t>etc</a:t>
            </a:r>
            <a:r>
              <a:rPr lang="en-US" baseline="0" dirty="0" smtClean="0"/>
              <a:t> etc. </a:t>
            </a:r>
            <a:endParaRPr lang="en-US" dirty="0"/>
          </a:p>
        </p:txBody>
      </p:sp>
      <p:sp>
        <p:nvSpPr>
          <p:cNvPr id="4" name="Slide Number Placeholder 3"/>
          <p:cNvSpPr>
            <a:spLocks noGrp="1"/>
          </p:cNvSpPr>
          <p:nvPr>
            <p:ph type="sldNum" sz="quarter" idx="10"/>
          </p:nvPr>
        </p:nvSpPr>
        <p:spPr/>
        <p:txBody>
          <a:bodyPr/>
          <a:lstStyle/>
          <a:p>
            <a:fld id="{F3E68BE1-BEC4-9842-BCBE-5D75DE26573F}" type="slidenum">
              <a:rPr lang="en-US" smtClean="0"/>
              <a:t>1</a:t>
            </a:fld>
            <a:endParaRPr lang="en-US"/>
          </a:p>
        </p:txBody>
      </p:sp>
    </p:spTree>
    <p:extLst>
      <p:ext uri="{BB962C8B-B14F-4D97-AF65-F5344CB8AC3E}">
        <p14:creationId xmlns:p14="http://schemas.microsoft.com/office/powerpoint/2010/main" val="383122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they know the veggies.</a:t>
            </a:r>
            <a:endParaRPr lang="en-US" dirty="0"/>
          </a:p>
        </p:txBody>
      </p:sp>
      <p:sp>
        <p:nvSpPr>
          <p:cNvPr id="4" name="Slide Number Placeholder 3"/>
          <p:cNvSpPr>
            <a:spLocks noGrp="1"/>
          </p:cNvSpPr>
          <p:nvPr>
            <p:ph type="sldNum" sz="quarter" idx="10"/>
          </p:nvPr>
        </p:nvSpPr>
        <p:spPr/>
        <p:txBody>
          <a:bodyPr/>
          <a:lstStyle/>
          <a:p>
            <a:fld id="{F3E68BE1-BEC4-9842-BCBE-5D75DE26573F}" type="slidenum">
              <a:rPr lang="en-US" smtClean="0"/>
              <a:t>2</a:t>
            </a:fld>
            <a:endParaRPr lang="en-US"/>
          </a:p>
        </p:txBody>
      </p:sp>
    </p:spTree>
    <p:extLst>
      <p:ext uri="{BB962C8B-B14F-4D97-AF65-F5344CB8AC3E}">
        <p14:creationId xmlns:p14="http://schemas.microsoft.com/office/powerpoint/2010/main" val="389747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Poems can</a:t>
            </a:r>
            <a:r>
              <a:rPr lang="en-US" baseline="0" dirty="0" smtClean="0"/>
              <a:t> be very exact, like this one, or they can create an image that is very hard to figure out. </a:t>
            </a:r>
          </a:p>
          <a:p>
            <a:r>
              <a:rPr lang="en-US" baseline="0" dirty="0" smtClean="0"/>
              <a:t>Feels like home to me. </a:t>
            </a:r>
            <a:endParaRPr lang="en-US" dirty="0"/>
          </a:p>
        </p:txBody>
      </p:sp>
      <p:sp>
        <p:nvSpPr>
          <p:cNvPr id="4" name="Slide Number Placeholder 3"/>
          <p:cNvSpPr>
            <a:spLocks noGrp="1"/>
          </p:cNvSpPr>
          <p:nvPr>
            <p:ph type="sldNum" sz="quarter" idx="10"/>
          </p:nvPr>
        </p:nvSpPr>
        <p:spPr/>
        <p:txBody>
          <a:bodyPr/>
          <a:lstStyle/>
          <a:p>
            <a:fld id="{F3E68BE1-BEC4-9842-BCBE-5D75DE26573F}" type="slidenum">
              <a:rPr lang="en-US" smtClean="0"/>
              <a:t>3</a:t>
            </a:fld>
            <a:endParaRPr lang="en-US"/>
          </a:p>
        </p:txBody>
      </p:sp>
    </p:spTree>
    <p:extLst>
      <p:ext uri="{BB962C8B-B14F-4D97-AF65-F5344CB8AC3E}">
        <p14:creationId xmlns:p14="http://schemas.microsoft.com/office/powerpoint/2010/main" val="417952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68BE1-BEC4-9842-BCBE-5D75DE26573F}" type="slidenum">
              <a:rPr lang="en-US" smtClean="0"/>
              <a:t>5</a:t>
            </a:fld>
            <a:endParaRPr lang="en-US"/>
          </a:p>
        </p:txBody>
      </p:sp>
    </p:spTree>
    <p:extLst>
      <p:ext uri="{BB962C8B-B14F-4D97-AF65-F5344CB8AC3E}">
        <p14:creationId xmlns:p14="http://schemas.microsoft.com/office/powerpoint/2010/main" val="2200638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me, I imagine a wife</a:t>
            </a:r>
            <a:r>
              <a:rPr lang="en-US" baseline="0" dirty="0" smtClean="0"/>
              <a:t> waking up early in the morning to find this note on a wooden table. And I can paint a picture about her life, and her husband’s life around these few words. </a:t>
            </a:r>
            <a:endParaRPr lang="en-US" dirty="0"/>
          </a:p>
        </p:txBody>
      </p:sp>
      <p:sp>
        <p:nvSpPr>
          <p:cNvPr id="4" name="Slide Number Placeholder 3"/>
          <p:cNvSpPr>
            <a:spLocks noGrp="1"/>
          </p:cNvSpPr>
          <p:nvPr>
            <p:ph type="sldNum" sz="quarter" idx="10"/>
          </p:nvPr>
        </p:nvSpPr>
        <p:spPr/>
        <p:txBody>
          <a:bodyPr/>
          <a:lstStyle/>
          <a:p>
            <a:fld id="{F3E68BE1-BEC4-9842-BCBE-5D75DE26573F}" type="slidenum">
              <a:rPr lang="en-US" smtClean="0"/>
              <a:t>6</a:t>
            </a:fld>
            <a:endParaRPr lang="en-US"/>
          </a:p>
        </p:txBody>
      </p:sp>
    </p:spTree>
    <p:extLst>
      <p:ext uri="{BB962C8B-B14F-4D97-AF65-F5344CB8AC3E}">
        <p14:creationId xmlns:p14="http://schemas.microsoft.com/office/powerpoint/2010/main" val="57405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describe that these are examples of magazine covers in the US and Pakistan.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8DB02FE-0FF3-3942-B8A9-7083AB0D4C02}" type="slidenum">
              <a:rPr lang="en-US" smtClean="0"/>
              <a:t>7</a:t>
            </a:fld>
            <a:endParaRPr lang="en-US"/>
          </a:p>
        </p:txBody>
      </p:sp>
    </p:spTree>
    <p:extLst>
      <p:ext uri="{BB962C8B-B14F-4D97-AF65-F5344CB8AC3E}">
        <p14:creationId xmlns:p14="http://schemas.microsoft.com/office/powerpoint/2010/main" val="18530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about what you can get out of it. It should speak to everyone </a:t>
            </a:r>
            <a:r>
              <a:rPr lang="en-US" smtClean="0"/>
              <a:t>in some way.</a:t>
            </a:r>
            <a:endParaRPr lang="en-US"/>
          </a:p>
        </p:txBody>
      </p:sp>
      <p:sp>
        <p:nvSpPr>
          <p:cNvPr id="4" name="Slide Number Placeholder 3"/>
          <p:cNvSpPr>
            <a:spLocks noGrp="1"/>
          </p:cNvSpPr>
          <p:nvPr>
            <p:ph type="sldNum" sz="quarter" idx="10"/>
          </p:nvPr>
        </p:nvSpPr>
        <p:spPr/>
        <p:txBody>
          <a:bodyPr/>
          <a:lstStyle/>
          <a:p>
            <a:fld id="{2EB1FBF5-5778-FF46-A983-327B36AFBA92}" type="slidenum">
              <a:rPr lang="en-US" smtClean="0"/>
              <a:t>11</a:t>
            </a:fld>
            <a:endParaRPr lang="en-US"/>
          </a:p>
        </p:txBody>
      </p:sp>
    </p:spTree>
    <p:extLst>
      <p:ext uri="{BB962C8B-B14F-4D97-AF65-F5344CB8AC3E}">
        <p14:creationId xmlns:p14="http://schemas.microsoft.com/office/powerpoint/2010/main" val="3136602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CED515-33F3-E340-B416-5250DFF079F6}"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906DF-A5A6-5F4A-BDF9-B92748167FEA}" type="slidenum">
              <a:rPr lang="en-US" smtClean="0"/>
              <a:t>‹#›</a:t>
            </a:fld>
            <a:endParaRPr lang="en-US"/>
          </a:p>
        </p:txBody>
      </p:sp>
    </p:spTree>
    <p:extLst>
      <p:ext uri="{BB962C8B-B14F-4D97-AF65-F5344CB8AC3E}">
        <p14:creationId xmlns:p14="http://schemas.microsoft.com/office/powerpoint/2010/main" val="337413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ED515-33F3-E340-B416-5250DFF079F6}"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906DF-A5A6-5F4A-BDF9-B92748167FEA}" type="slidenum">
              <a:rPr lang="en-US" smtClean="0"/>
              <a:t>‹#›</a:t>
            </a:fld>
            <a:endParaRPr lang="en-US"/>
          </a:p>
        </p:txBody>
      </p:sp>
    </p:spTree>
    <p:extLst>
      <p:ext uri="{BB962C8B-B14F-4D97-AF65-F5344CB8AC3E}">
        <p14:creationId xmlns:p14="http://schemas.microsoft.com/office/powerpoint/2010/main" val="309696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ED515-33F3-E340-B416-5250DFF079F6}"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906DF-A5A6-5F4A-BDF9-B92748167FEA}" type="slidenum">
              <a:rPr lang="en-US" smtClean="0"/>
              <a:t>‹#›</a:t>
            </a:fld>
            <a:endParaRPr lang="en-US"/>
          </a:p>
        </p:txBody>
      </p:sp>
    </p:spTree>
    <p:extLst>
      <p:ext uri="{BB962C8B-B14F-4D97-AF65-F5344CB8AC3E}">
        <p14:creationId xmlns:p14="http://schemas.microsoft.com/office/powerpoint/2010/main" val="297698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ED515-33F3-E340-B416-5250DFF079F6}"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906DF-A5A6-5F4A-BDF9-B92748167FEA}" type="slidenum">
              <a:rPr lang="en-US" smtClean="0"/>
              <a:t>‹#›</a:t>
            </a:fld>
            <a:endParaRPr lang="en-US"/>
          </a:p>
        </p:txBody>
      </p:sp>
    </p:spTree>
    <p:extLst>
      <p:ext uri="{BB962C8B-B14F-4D97-AF65-F5344CB8AC3E}">
        <p14:creationId xmlns:p14="http://schemas.microsoft.com/office/powerpoint/2010/main" val="382978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ED515-33F3-E340-B416-5250DFF079F6}"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906DF-A5A6-5F4A-BDF9-B92748167FEA}" type="slidenum">
              <a:rPr lang="en-US" smtClean="0"/>
              <a:t>‹#›</a:t>
            </a:fld>
            <a:endParaRPr lang="en-US"/>
          </a:p>
        </p:txBody>
      </p:sp>
    </p:spTree>
    <p:extLst>
      <p:ext uri="{BB962C8B-B14F-4D97-AF65-F5344CB8AC3E}">
        <p14:creationId xmlns:p14="http://schemas.microsoft.com/office/powerpoint/2010/main" val="193384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CED515-33F3-E340-B416-5250DFF079F6}" type="datetimeFigureOut">
              <a:rPr lang="en-US" smtClean="0"/>
              <a:t>2/10/13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906DF-A5A6-5F4A-BDF9-B92748167FEA}" type="slidenum">
              <a:rPr lang="en-US" smtClean="0"/>
              <a:t>‹#›</a:t>
            </a:fld>
            <a:endParaRPr lang="en-US"/>
          </a:p>
        </p:txBody>
      </p:sp>
    </p:spTree>
    <p:extLst>
      <p:ext uri="{BB962C8B-B14F-4D97-AF65-F5344CB8AC3E}">
        <p14:creationId xmlns:p14="http://schemas.microsoft.com/office/powerpoint/2010/main" val="17224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CED515-33F3-E340-B416-5250DFF079F6}" type="datetimeFigureOut">
              <a:rPr lang="en-US" smtClean="0"/>
              <a:t>2/10/13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5906DF-A5A6-5F4A-BDF9-B92748167FEA}" type="slidenum">
              <a:rPr lang="en-US" smtClean="0"/>
              <a:t>‹#›</a:t>
            </a:fld>
            <a:endParaRPr lang="en-US"/>
          </a:p>
        </p:txBody>
      </p:sp>
    </p:spTree>
    <p:extLst>
      <p:ext uri="{BB962C8B-B14F-4D97-AF65-F5344CB8AC3E}">
        <p14:creationId xmlns:p14="http://schemas.microsoft.com/office/powerpoint/2010/main" val="107049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CED515-33F3-E340-B416-5250DFF079F6}" type="datetimeFigureOut">
              <a:rPr lang="en-US" smtClean="0"/>
              <a:t>2/10/13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5906DF-A5A6-5F4A-BDF9-B92748167FEA}" type="slidenum">
              <a:rPr lang="en-US" smtClean="0"/>
              <a:t>‹#›</a:t>
            </a:fld>
            <a:endParaRPr lang="en-US"/>
          </a:p>
        </p:txBody>
      </p:sp>
    </p:spTree>
    <p:extLst>
      <p:ext uri="{BB962C8B-B14F-4D97-AF65-F5344CB8AC3E}">
        <p14:creationId xmlns:p14="http://schemas.microsoft.com/office/powerpoint/2010/main" val="135649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ED515-33F3-E340-B416-5250DFF079F6}" type="datetimeFigureOut">
              <a:rPr lang="en-US" smtClean="0"/>
              <a:t>2/10/13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5906DF-A5A6-5F4A-BDF9-B92748167FEA}" type="slidenum">
              <a:rPr lang="en-US" smtClean="0"/>
              <a:t>‹#›</a:t>
            </a:fld>
            <a:endParaRPr lang="en-US"/>
          </a:p>
        </p:txBody>
      </p:sp>
    </p:spTree>
    <p:extLst>
      <p:ext uri="{BB962C8B-B14F-4D97-AF65-F5344CB8AC3E}">
        <p14:creationId xmlns:p14="http://schemas.microsoft.com/office/powerpoint/2010/main" val="183572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ED515-33F3-E340-B416-5250DFF079F6}" type="datetimeFigureOut">
              <a:rPr lang="en-US" smtClean="0"/>
              <a:t>2/10/13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906DF-A5A6-5F4A-BDF9-B92748167FEA}" type="slidenum">
              <a:rPr lang="en-US" smtClean="0"/>
              <a:t>‹#›</a:t>
            </a:fld>
            <a:endParaRPr lang="en-US"/>
          </a:p>
        </p:txBody>
      </p:sp>
    </p:spTree>
    <p:extLst>
      <p:ext uri="{BB962C8B-B14F-4D97-AF65-F5344CB8AC3E}">
        <p14:creationId xmlns:p14="http://schemas.microsoft.com/office/powerpoint/2010/main" val="72886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ED515-33F3-E340-B416-5250DFF079F6}" type="datetimeFigureOut">
              <a:rPr lang="en-US" smtClean="0"/>
              <a:t>2/10/13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906DF-A5A6-5F4A-BDF9-B92748167FEA}" type="slidenum">
              <a:rPr lang="en-US" smtClean="0"/>
              <a:t>‹#›</a:t>
            </a:fld>
            <a:endParaRPr lang="en-US"/>
          </a:p>
        </p:txBody>
      </p:sp>
    </p:spTree>
    <p:extLst>
      <p:ext uri="{BB962C8B-B14F-4D97-AF65-F5344CB8AC3E}">
        <p14:creationId xmlns:p14="http://schemas.microsoft.com/office/powerpoint/2010/main" val="6713551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ED515-33F3-E340-B416-5250DFF079F6}" type="datetimeFigureOut">
              <a:rPr lang="en-US" smtClean="0"/>
              <a:t>2/10/13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906DF-A5A6-5F4A-BDF9-B92748167FEA}" type="slidenum">
              <a:rPr lang="en-US" smtClean="0"/>
              <a:t>‹#›</a:t>
            </a:fld>
            <a:endParaRPr lang="en-US"/>
          </a:p>
        </p:txBody>
      </p:sp>
    </p:spTree>
    <p:extLst>
      <p:ext uri="{BB962C8B-B14F-4D97-AF65-F5344CB8AC3E}">
        <p14:creationId xmlns:p14="http://schemas.microsoft.com/office/powerpoint/2010/main" val="2316799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Vanderbilt-Pakistan </a:t>
            </a:r>
            <a:br>
              <a:rPr lang="en-US" dirty="0" smtClean="0"/>
            </a:br>
            <a:r>
              <a:rPr lang="en-US" dirty="0" smtClean="0"/>
              <a:t>Lesson 3</a:t>
            </a:r>
            <a:endParaRPr lang="en-US" dirty="0"/>
          </a:p>
        </p:txBody>
      </p:sp>
      <p:sp>
        <p:nvSpPr>
          <p:cNvPr id="3" name="Subtitle 2"/>
          <p:cNvSpPr>
            <a:spLocks noGrp="1"/>
          </p:cNvSpPr>
          <p:nvPr>
            <p:ph type="subTitle" idx="1"/>
          </p:nvPr>
        </p:nvSpPr>
        <p:spPr/>
        <p:txBody>
          <a:bodyPr/>
          <a:lstStyle/>
          <a:p>
            <a:r>
              <a:rPr lang="en-US" dirty="0" smtClean="0"/>
              <a:t>January/February 2013</a:t>
            </a:r>
            <a:endParaRPr lang="en-US" dirty="0"/>
          </a:p>
        </p:txBody>
      </p:sp>
    </p:spTree>
    <p:extLst>
      <p:ext uri="{BB962C8B-B14F-4D97-AF65-F5344CB8AC3E}">
        <p14:creationId xmlns:p14="http://schemas.microsoft.com/office/powerpoint/2010/main" val="8650058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900"/>
            <a:ext cx="9144000" cy="6661777"/>
          </a:xfrm>
          <a:prstGeom prst="rect">
            <a:avLst/>
          </a:prstGeom>
        </p:spPr>
      </p:pic>
    </p:spTree>
    <p:extLst>
      <p:ext uri="{BB962C8B-B14F-4D97-AF65-F5344CB8AC3E}">
        <p14:creationId xmlns:p14="http://schemas.microsoft.com/office/powerpoint/2010/main" val="5168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6564"/>
            <a:ext cx="7772400" cy="6076536"/>
          </a:xfrm>
        </p:spPr>
        <p:txBody>
          <a:bodyPr>
            <a:normAutofit/>
          </a:bodyPr>
          <a:lstStyle/>
          <a:p>
            <a:pPr algn="l"/>
            <a:r>
              <a:rPr lang="en-US" dirty="0" smtClean="0"/>
              <a:t>What do you think determines the value of a particular piece of artwork/poem</a:t>
            </a:r>
            <a:r>
              <a:rPr lang="en-US" dirty="0" smtClean="0"/>
              <a:t>?</a:t>
            </a:r>
            <a:br>
              <a:rPr lang="en-US" dirty="0" smtClean="0"/>
            </a:br>
            <a:r>
              <a:rPr lang="en-US" dirty="0"/>
              <a:t/>
            </a:r>
            <a:br>
              <a:rPr lang="en-US" dirty="0"/>
            </a:br>
            <a:r>
              <a:rPr lang="en-US" sz="2800" dirty="0" smtClean="0"/>
              <a:t>Class Ideas:</a:t>
            </a:r>
            <a:br>
              <a:rPr lang="en-US" sz="2800" dirty="0" smtClean="0"/>
            </a:br>
            <a:r>
              <a:rPr lang="en-US" sz="3100" dirty="0" smtClean="0"/>
              <a:t>-History</a:t>
            </a:r>
            <a:br>
              <a:rPr lang="en-US" sz="3100" dirty="0" smtClean="0"/>
            </a:br>
            <a:r>
              <a:rPr lang="en-US" sz="3100" dirty="0" smtClean="0"/>
              <a:t>-Unique</a:t>
            </a:r>
            <a:r>
              <a:rPr lang="en-US" sz="3100" dirty="0" smtClean="0"/>
              <a:t> </a:t>
            </a:r>
            <a:br>
              <a:rPr lang="en-US" sz="3100" dirty="0" smtClean="0"/>
            </a:br>
            <a:r>
              <a:rPr lang="en-US" sz="3100" dirty="0" smtClean="0"/>
              <a:t>-Specific Qualities</a:t>
            </a:r>
            <a:br>
              <a:rPr lang="en-US" sz="3100" dirty="0" smtClean="0"/>
            </a:br>
            <a:r>
              <a:rPr lang="en-US" sz="3100" dirty="0" smtClean="0"/>
              <a:t>-Some great idea</a:t>
            </a:r>
            <a:br>
              <a:rPr lang="en-US" sz="3100" dirty="0" smtClean="0"/>
            </a:br>
            <a:r>
              <a:rPr lang="en-US" sz="3100" dirty="0" smtClean="0"/>
              <a:t>-Debate</a:t>
            </a:r>
            <a:br>
              <a:rPr lang="en-US" sz="3100" dirty="0" smtClean="0"/>
            </a:br>
            <a:r>
              <a:rPr lang="en-US" sz="3100" dirty="0" smtClean="0"/>
              <a:t>-Information about artist</a:t>
            </a:r>
            <a:endParaRPr lang="en-US" sz="3100" dirty="0"/>
          </a:p>
        </p:txBody>
      </p:sp>
    </p:spTree>
    <p:extLst>
      <p:ext uri="{BB962C8B-B14F-4D97-AF65-F5344CB8AC3E}">
        <p14:creationId xmlns:p14="http://schemas.microsoft.com/office/powerpoint/2010/main" val="9138507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66"/>
            <a:ext cx="8229600" cy="843627"/>
          </a:xfrm>
        </p:spPr>
        <p:txBody>
          <a:bodyPr/>
          <a:lstStyle/>
          <a:p>
            <a:r>
              <a:rPr lang="es-ES_tradnl" dirty="0" err="1" smtClean="0"/>
              <a:t>The</a:t>
            </a:r>
            <a:r>
              <a:rPr lang="es-ES_tradnl" dirty="0" smtClean="0"/>
              <a:t> Snow </a:t>
            </a:r>
            <a:r>
              <a:rPr lang="es-ES_tradnl" dirty="0" err="1" smtClean="0"/>
              <a:t>Leopard</a:t>
            </a:r>
            <a:endParaRPr lang="es-ES_tradnl" dirty="0"/>
          </a:p>
        </p:txBody>
      </p:sp>
      <p:sp>
        <p:nvSpPr>
          <p:cNvPr id="4" name="Content Placeholder 2"/>
          <p:cNvSpPr>
            <a:spLocks noGrp="1"/>
          </p:cNvSpPr>
          <p:nvPr>
            <p:ph sz="half" idx="1"/>
          </p:nvPr>
        </p:nvSpPr>
        <p:spPr>
          <a:xfrm>
            <a:off x="439315" y="993692"/>
            <a:ext cx="5165461" cy="5864307"/>
          </a:xfrm>
        </p:spPr>
        <p:txBody>
          <a:bodyPr>
            <a:normAutofit/>
          </a:bodyPr>
          <a:lstStyle/>
          <a:p>
            <a:pPr marL="0" indent="0">
              <a:buNone/>
            </a:pPr>
            <a:r>
              <a:rPr lang="en-US" sz="2800" dirty="0" smtClean="0"/>
              <a:t>He pads on grassy banks</a:t>
            </a:r>
          </a:p>
          <a:p>
            <a:pPr marL="0" indent="0">
              <a:buNone/>
            </a:pPr>
            <a:r>
              <a:rPr lang="en-US" sz="2800" dirty="0"/>
              <a:t>b</a:t>
            </a:r>
            <a:r>
              <a:rPr lang="en-US" sz="2800" dirty="0" smtClean="0"/>
              <a:t>ehind a fence,</a:t>
            </a:r>
          </a:p>
          <a:p>
            <a:pPr marL="0" indent="0">
              <a:buNone/>
            </a:pPr>
            <a:r>
              <a:rPr lang="en-US" sz="2800" dirty="0" smtClean="0"/>
              <a:t>With measured paces </a:t>
            </a:r>
          </a:p>
          <a:p>
            <a:pPr marL="0" indent="0">
              <a:buNone/>
            </a:pPr>
            <a:r>
              <a:rPr lang="en-US" sz="2800" dirty="0" smtClean="0"/>
              <a:t>slow and tense</a:t>
            </a:r>
          </a:p>
          <a:p>
            <a:pPr marL="0" indent="0">
              <a:buNone/>
            </a:pPr>
            <a:r>
              <a:rPr lang="en-US" sz="2800" dirty="0" smtClean="0"/>
              <a:t>Beyond his cage </a:t>
            </a:r>
          </a:p>
          <a:p>
            <a:pPr marL="0" indent="0">
              <a:buNone/>
            </a:pPr>
            <a:r>
              <a:rPr lang="en-US" sz="2800" dirty="0" smtClean="0"/>
              <a:t>his thoughts are sharp and white</a:t>
            </a:r>
          </a:p>
          <a:p>
            <a:pPr marL="0" indent="0">
              <a:buNone/>
            </a:pPr>
            <a:r>
              <a:rPr lang="en-US" sz="2800" dirty="0" smtClean="0"/>
              <a:t>He lives a compelled anchorite</a:t>
            </a:r>
          </a:p>
          <a:p>
            <a:pPr marL="0" indent="0">
              <a:buNone/>
            </a:pPr>
            <a:r>
              <a:rPr lang="en-US" sz="2800" dirty="0" smtClean="0"/>
              <a:t>A solid ghost </a:t>
            </a:r>
          </a:p>
          <a:p>
            <a:pPr marL="0" indent="0">
              <a:buNone/>
            </a:pPr>
            <a:r>
              <a:rPr lang="en-US" sz="2800" dirty="0" smtClean="0"/>
              <a:t>gone blind with all the green,</a:t>
            </a:r>
          </a:p>
          <a:p>
            <a:pPr marL="0" indent="0">
              <a:buNone/>
            </a:pPr>
            <a:r>
              <a:rPr lang="en-US" sz="2800" dirty="0"/>
              <a:t>h</a:t>
            </a:r>
            <a:r>
              <a:rPr lang="en-US" sz="2800" dirty="0" smtClean="0"/>
              <a:t>e waits and waits to be unseen.</a:t>
            </a:r>
            <a:endParaRPr lang="en-US" sz="2800" dirty="0" smtClean="0"/>
          </a:p>
        </p:txBody>
      </p:sp>
      <p:pic>
        <p:nvPicPr>
          <p:cNvPr id="5" name="Picture 4" descr="Snow leopard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0533" y="1358207"/>
            <a:ext cx="3663467" cy="5499792"/>
          </a:xfrm>
          <a:prstGeom prst="rect">
            <a:avLst/>
          </a:prstGeom>
        </p:spPr>
      </p:pic>
    </p:spTree>
    <p:extLst>
      <p:ext uri="{BB962C8B-B14F-4D97-AF65-F5344CB8AC3E}">
        <p14:creationId xmlns:p14="http://schemas.microsoft.com/office/powerpoint/2010/main" val="338949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408"/>
            <a:ext cx="8229600" cy="1143000"/>
          </a:xfrm>
        </p:spPr>
        <p:txBody>
          <a:bodyPr/>
          <a:lstStyle/>
          <a:p>
            <a:r>
              <a:rPr lang="es-ES_tradnl" dirty="0" err="1" smtClean="0"/>
              <a:t>Animals</a:t>
            </a:r>
            <a:r>
              <a:rPr lang="es-ES_tradnl" dirty="0" smtClean="0"/>
              <a:t> of </a:t>
            </a:r>
            <a:r>
              <a:rPr lang="es-ES_tradnl" dirty="0" err="1" smtClean="0"/>
              <a:t>Pakistan</a:t>
            </a:r>
            <a:endParaRPr lang="es-ES_tradnl" dirty="0"/>
          </a:p>
        </p:txBody>
      </p:sp>
      <p:pic>
        <p:nvPicPr>
          <p:cNvPr id="5" name="Picture 4" descr="Chukar.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75" y="799772"/>
            <a:ext cx="2976880" cy="3042920"/>
          </a:xfrm>
          <a:prstGeom prst="rect">
            <a:avLst/>
          </a:prstGeom>
        </p:spPr>
      </p:pic>
      <p:pic>
        <p:nvPicPr>
          <p:cNvPr id="6" name="Picture 5" descr="Mugger crocodil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0" y="3810000"/>
            <a:ext cx="4064000" cy="3048000"/>
          </a:xfrm>
          <a:prstGeom prst="rect">
            <a:avLst/>
          </a:prstGeom>
        </p:spPr>
      </p:pic>
      <p:pic>
        <p:nvPicPr>
          <p:cNvPr id="7" name="Picture 6" descr="Bufo stomaticu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0" y="3843207"/>
            <a:ext cx="4583216" cy="3004618"/>
          </a:xfrm>
          <a:prstGeom prst="rect">
            <a:avLst/>
          </a:prstGeom>
        </p:spPr>
      </p:pic>
      <p:pic>
        <p:nvPicPr>
          <p:cNvPr id="9" name="Picture 8" descr="bahawalpur-4.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080000" y="799772"/>
            <a:ext cx="4019835" cy="3088864"/>
          </a:xfrm>
          <a:prstGeom prst="rect">
            <a:avLst/>
          </a:prstGeom>
        </p:spPr>
      </p:pic>
      <p:pic>
        <p:nvPicPr>
          <p:cNvPr id="8" name="Picture 7" descr="url.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2544" y="690286"/>
            <a:ext cx="3125584" cy="2346592"/>
          </a:xfrm>
          <a:prstGeom prst="rect">
            <a:avLst/>
          </a:prstGeom>
        </p:spPr>
      </p:pic>
      <p:pic>
        <p:nvPicPr>
          <p:cNvPr id="10" name="Picture 9" descr="Markhor.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4182" y="3036878"/>
            <a:ext cx="2641653" cy="3530434"/>
          </a:xfrm>
          <a:prstGeom prst="rect">
            <a:avLst/>
          </a:prstGeom>
        </p:spPr>
      </p:pic>
    </p:spTree>
    <p:extLst>
      <p:ext uri="{BB962C8B-B14F-4D97-AF65-F5344CB8AC3E}">
        <p14:creationId xmlns:p14="http://schemas.microsoft.com/office/powerpoint/2010/main" val="186328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28061"/>
            <a:ext cx="7772400" cy="64884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What do you think determines the value of a species of animal?</a:t>
            </a:r>
          </a:p>
          <a:p>
            <a:pPr algn="l"/>
            <a:endParaRPr lang="en-US" sz="2800" dirty="0" smtClean="0"/>
          </a:p>
          <a:p>
            <a:pPr algn="l"/>
            <a:r>
              <a:rPr lang="en-US" sz="2800" dirty="0" smtClean="0"/>
              <a:t>Class Ideas:</a:t>
            </a:r>
            <a:endParaRPr lang="en-US" sz="2800" dirty="0"/>
          </a:p>
          <a:p>
            <a:pPr algn="l"/>
            <a:r>
              <a:rPr lang="en-US" sz="2800" dirty="0" smtClean="0"/>
              <a:t>-Meat, </a:t>
            </a:r>
            <a:r>
              <a:rPr lang="en-US" sz="2800" dirty="0"/>
              <a:t>m</a:t>
            </a:r>
            <a:r>
              <a:rPr lang="en-US" sz="2800" dirty="0" smtClean="0"/>
              <a:t>ilk </a:t>
            </a:r>
          </a:p>
          <a:p>
            <a:pPr algn="l"/>
            <a:r>
              <a:rPr lang="en-US" sz="2800" dirty="0" smtClean="0"/>
              <a:t>-Rare, valued</a:t>
            </a:r>
          </a:p>
          <a:p>
            <a:pPr algn="l"/>
            <a:r>
              <a:rPr lang="en-US" sz="2800" dirty="0" smtClean="0"/>
              <a:t>-Transportation </a:t>
            </a:r>
          </a:p>
          <a:p>
            <a:pPr algn="l"/>
            <a:r>
              <a:rPr lang="en-US" sz="2800" dirty="0" smtClean="0"/>
              <a:t>-Beautiful </a:t>
            </a:r>
          </a:p>
          <a:p>
            <a:pPr algn="l"/>
            <a:r>
              <a:rPr lang="en-US" sz="2800" dirty="0" smtClean="0"/>
              <a:t>-Safety (protection)</a:t>
            </a:r>
          </a:p>
          <a:p>
            <a:pPr algn="l"/>
            <a:r>
              <a:rPr lang="en-US" sz="2800" dirty="0" smtClean="0"/>
              <a:t>-Environment healthy</a:t>
            </a:r>
          </a:p>
          <a:p>
            <a:pPr algn="l"/>
            <a:endParaRPr lang="en-US" sz="2800" dirty="0"/>
          </a:p>
        </p:txBody>
      </p:sp>
    </p:spTree>
    <p:extLst>
      <p:ext uri="{BB962C8B-B14F-4D97-AF65-F5344CB8AC3E}">
        <p14:creationId xmlns:p14="http://schemas.microsoft.com/office/powerpoint/2010/main" val="4210097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p:txBody>
          <a:bodyPr/>
          <a:lstStyle/>
          <a:p>
            <a:r>
              <a:rPr lang="en-US" dirty="0"/>
              <a:t>Write a poem or paragraph about your home, using adjectives (descriptive words)</a:t>
            </a:r>
            <a:r>
              <a:rPr lang="en-US" dirty="0" smtClean="0"/>
              <a:t>.</a:t>
            </a:r>
          </a:p>
          <a:p>
            <a:pPr lvl="1"/>
            <a:r>
              <a:rPr lang="en-US" dirty="0" smtClean="0"/>
              <a:t>You can include information about your food, sport, culture, animals, or anything else you can think of!</a:t>
            </a:r>
            <a:endParaRPr lang="en-US" dirty="0"/>
          </a:p>
        </p:txBody>
      </p:sp>
    </p:spTree>
    <p:extLst>
      <p:ext uri="{BB962C8B-B14F-4D97-AF65-F5344CB8AC3E}">
        <p14:creationId xmlns:p14="http://schemas.microsoft.com/office/powerpoint/2010/main" val="3981531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Draw a picture of your favorite animal in Pakistan and explain why it is valuable. This animal can be a wild animal or it can be a domesticated animal. Write a short paragraph or poem explaining the importance of this animal for humans and/or for the environment.</a:t>
            </a:r>
            <a:endParaRPr lang="en-US" dirty="0"/>
          </a:p>
        </p:txBody>
      </p:sp>
    </p:spTree>
    <p:extLst>
      <p:ext uri="{BB962C8B-B14F-4D97-AF65-F5344CB8AC3E}">
        <p14:creationId xmlns:p14="http://schemas.microsoft.com/office/powerpoint/2010/main" val="259623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mt="57000"/>
          </a:blip>
          <a:stretch>
            <a:fillRect/>
          </a:stretch>
        </p:blipFill>
        <p:spPr>
          <a:xfrm>
            <a:off x="0" y="1554198"/>
            <a:ext cx="9037868" cy="5303801"/>
          </a:xfrm>
          <a:prstGeom prst="rect">
            <a:avLst/>
          </a:prstGeom>
        </p:spPr>
      </p:pic>
      <p:sp>
        <p:nvSpPr>
          <p:cNvPr id="2" name="Title 1"/>
          <p:cNvSpPr>
            <a:spLocks noGrp="1"/>
          </p:cNvSpPr>
          <p:nvPr>
            <p:ph type="title"/>
          </p:nvPr>
        </p:nvSpPr>
        <p:spPr>
          <a:xfrm>
            <a:off x="439316" y="-149307"/>
            <a:ext cx="8229600" cy="1143000"/>
          </a:xfrm>
        </p:spPr>
        <p:txBody>
          <a:bodyPr>
            <a:normAutofit fontScale="90000"/>
          </a:bodyPr>
          <a:lstStyle/>
          <a:p>
            <a:r>
              <a:rPr lang="en-US" b="1" dirty="0" smtClean="0"/>
              <a:t>Knoxville Tennessee </a:t>
            </a:r>
            <a:r>
              <a:rPr lang="en-US" dirty="0" smtClean="0"/>
              <a:t>by Nikki Giovanni </a:t>
            </a:r>
            <a:endParaRPr lang="en-US" dirty="0"/>
          </a:p>
        </p:txBody>
      </p:sp>
      <p:sp>
        <p:nvSpPr>
          <p:cNvPr id="3" name="Content Placeholder 2"/>
          <p:cNvSpPr>
            <a:spLocks noGrp="1"/>
          </p:cNvSpPr>
          <p:nvPr>
            <p:ph sz="half" idx="1"/>
          </p:nvPr>
        </p:nvSpPr>
        <p:spPr>
          <a:xfrm>
            <a:off x="439316" y="993692"/>
            <a:ext cx="4257668" cy="5864307"/>
          </a:xfrm>
        </p:spPr>
        <p:txBody>
          <a:bodyPr>
            <a:normAutofit fontScale="77500" lnSpcReduction="20000"/>
          </a:bodyPr>
          <a:lstStyle/>
          <a:p>
            <a:pPr marL="0" indent="0">
              <a:buNone/>
            </a:pPr>
            <a:r>
              <a:rPr lang="en-US" sz="3600" dirty="0" smtClean="0"/>
              <a:t>I always like summer</a:t>
            </a:r>
          </a:p>
          <a:p>
            <a:pPr marL="0" indent="0">
              <a:buNone/>
            </a:pPr>
            <a:r>
              <a:rPr lang="en-US" sz="3600" dirty="0" smtClean="0"/>
              <a:t>Best</a:t>
            </a:r>
          </a:p>
          <a:p>
            <a:pPr marL="0" indent="0">
              <a:buNone/>
            </a:pPr>
            <a:r>
              <a:rPr lang="en-US" sz="3600" dirty="0" smtClean="0"/>
              <a:t>You can eat fresh corn</a:t>
            </a:r>
          </a:p>
          <a:p>
            <a:pPr marL="0" indent="0">
              <a:buNone/>
            </a:pPr>
            <a:r>
              <a:rPr lang="en-US" sz="3600" dirty="0" smtClean="0"/>
              <a:t>From daddy’s garden</a:t>
            </a:r>
          </a:p>
          <a:p>
            <a:pPr marL="0" indent="0">
              <a:buNone/>
            </a:pPr>
            <a:r>
              <a:rPr lang="en-US" sz="3600" dirty="0" smtClean="0"/>
              <a:t>And okra</a:t>
            </a:r>
          </a:p>
          <a:p>
            <a:pPr marL="0" indent="0">
              <a:buNone/>
            </a:pPr>
            <a:r>
              <a:rPr lang="en-US" sz="3600" dirty="0" smtClean="0"/>
              <a:t>And greens</a:t>
            </a:r>
          </a:p>
          <a:p>
            <a:pPr marL="0" indent="0">
              <a:buNone/>
            </a:pPr>
            <a:r>
              <a:rPr lang="en-US" sz="3600" dirty="0" smtClean="0"/>
              <a:t>And cabbage</a:t>
            </a:r>
          </a:p>
          <a:p>
            <a:pPr marL="0" indent="0">
              <a:buNone/>
            </a:pPr>
            <a:r>
              <a:rPr lang="en-US" sz="3600" dirty="0" smtClean="0"/>
              <a:t>And lots of</a:t>
            </a:r>
          </a:p>
          <a:p>
            <a:pPr marL="0" indent="0">
              <a:buNone/>
            </a:pPr>
            <a:r>
              <a:rPr lang="en-US" sz="3600" dirty="0" smtClean="0"/>
              <a:t>Barbeque</a:t>
            </a:r>
          </a:p>
          <a:p>
            <a:pPr marL="0" indent="0">
              <a:buNone/>
            </a:pPr>
            <a:r>
              <a:rPr lang="en-US" sz="3600" dirty="0" smtClean="0"/>
              <a:t>And buttermilk</a:t>
            </a:r>
          </a:p>
          <a:p>
            <a:pPr marL="0" indent="0">
              <a:buNone/>
            </a:pPr>
            <a:r>
              <a:rPr lang="en-US" sz="3600" dirty="0" smtClean="0"/>
              <a:t>And homemade ice-cream</a:t>
            </a:r>
          </a:p>
          <a:p>
            <a:pPr marL="0" indent="0">
              <a:buNone/>
            </a:pPr>
            <a:r>
              <a:rPr lang="en-US" sz="3600" dirty="0" smtClean="0"/>
              <a:t>At the church picnic</a:t>
            </a:r>
          </a:p>
          <a:p>
            <a:pPr marL="0" indent="0">
              <a:buNone/>
            </a:pPr>
            <a:r>
              <a:rPr lang="en-US" sz="3600" dirty="0" smtClean="0"/>
              <a:t>And listen to </a:t>
            </a:r>
          </a:p>
        </p:txBody>
      </p:sp>
      <p:sp>
        <p:nvSpPr>
          <p:cNvPr id="5" name="TextBox 4"/>
          <p:cNvSpPr txBox="1"/>
          <p:nvPr/>
        </p:nvSpPr>
        <p:spPr>
          <a:xfrm>
            <a:off x="4846992" y="993693"/>
            <a:ext cx="4077910" cy="5970866"/>
          </a:xfrm>
          <a:prstGeom prst="rect">
            <a:avLst/>
          </a:prstGeom>
          <a:noFill/>
        </p:spPr>
        <p:txBody>
          <a:bodyPr wrap="square" rtlCol="0">
            <a:spAutoFit/>
          </a:bodyPr>
          <a:lstStyle/>
          <a:p>
            <a:r>
              <a:rPr lang="en-US" sz="2800" dirty="0" smtClean="0"/>
              <a:t>Gospel music</a:t>
            </a:r>
          </a:p>
          <a:p>
            <a:r>
              <a:rPr lang="en-US" sz="2800" dirty="0" smtClean="0"/>
              <a:t>Outside</a:t>
            </a:r>
          </a:p>
          <a:p>
            <a:r>
              <a:rPr lang="en-US" sz="2800" dirty="0" smtClean="0"/>
              <a:t>At the church</a:t>
            </a:r>
          </a:p>
          <a:p>
            <a:r>
              <a:rPr lang="en-US" sz="2800" dirty="0" smtClean="0"/>
              <a:t>Homecoming</a:t>
            </a:r>
          </a:p>
          <a:p>
            <a:r>
              <a:rPr lang="en-US" sz="2800" dirty="0" smtClean="0"/>
              <a:t>And go to the mountains with</a:t>
            </a:r>
          </a:p>
          <a:p>
            <a:r>
              <a:rPr lang="en-US" sz="2800" dirty="0" smtClean="0"/>
              <a:t>Your grandmother</a:t>
            </a:r>
          </a:p>
          <a:p>
            <a:r>
              <a:rPr lang="en-US" sz="2800" dirty="0" smtClean="0"/>
              <a:t>And go barefooted</a:t>
            </a:r>
          </a:p>
          <a:p>
            <a:r>
              <a:rPr lang="en-US" sz="2800" dirty="0" smtClean="0"/>
              <a:t>And be warm</a:t>
            </a:r>
          </a:p>
          <a:p>
            <a:r>
              <a:rPr lang="en-US" sz="2800" dirty="0" smtClean="0"/>
              <a:t>All the time</a:t>
            </a:r>
          </a:p>
          <a:p>
            <a:r>
              <a:rPr lang="en-US" sz="2800" dirty="0" smtClean="0"/>
              <a:t>Not only when you go to bed</a:t>
            </a:r>
          </a:p>
          <a:p>
            <a:r>
              <a:rPr lang="en-US" sz="2800" dirty="0" smtClean="0"/>
              <a:t>And sleep</a:t>
            </a:r>
          </a:p>
          <a:p>
            <a:endParaRPr lang="en-US" dirty="0"/>
          </a:p>
        </p:txBody>
      </p:sp>
    </p:spTree>
    <p:extLst>
      <p:ext uri="{BB962C8B-B14F-4D97-AF65-F5344CB8AC3E}">
        <p14:creationId xmlns:p14="http://schemas.microsoft.com/office/powerpoint/2010/main" val="38879191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16" y="-126973"/>
            <a:ext cx="8229600" cy="1143000"/>
          </a:xfrm>
        </p:spPr>
        <p:txBody>
          <a:bodyPr/>
          <a:lstStyle/>
          <a:p>
            <a:r>
              <a:rPr lang="en-US" dirty="0" smtClean="0"/>
              <a:t>Questions</a:t>
            </a:r>
            <a:endParaRPr lang="en-US" dirty="0"/>
          </a:p>
        </p:txBody>
      </p:sp>
      <p:sp>
        <p:nvSpPr>
          <p:cNvPr id="4" name="Content Placeholder 3"/>
          <p:cNvSpPr>
            <a:spLocks noGrp="1"/>
          </p:cNvSpPr>
          <p:nvPr>
            <p:ph sz="half" idx="2"/>
          </p:nvPr>
        </p:nvSpPr>
        <p:spPr>
          <a:xfrm>
            <a:off x="4648200" y="993692"/>
            <a:ext cx="4038600" cy="5660826"/>
          </a:xfrm>
        </p:spPr>
        <p:txBody>
          <a:bodyPr>
            <a:normAutofit fontScale="77500" lnSpcReduction="20000"/>
          </a:bodyPr>
          <a:lstStyle/>
          <a:p>
            <a:r>
              <a:rPr lang="en-US" dirty="0" smtClean="0"/>
              <a:t>How can you use poems differently than stories to tell people about a place? </a:t>
            </a:r>
          </a:p>
          <a:p>
            <a:r>
              <a:rPr lang="en-US" dirty="0" smtClean="0"/>
              <a:t>How are the </a:t>
            </a:r>
            <a:r>
              <a:rPr lang="en-US" b="1" dirty="0" smtClean="0"/>
              <a:t>adjectives</a:t>
            </a:r>
            <a:r>
              <a:rPr lang="en-US" dirty="0" smtClean="0"/>
              <a:t> in this poem effective? (fresh, warm, homemade)</a:t>
            </a:r>
            <a:endParaRPr lang="en-US" dirty="0"/>
          </a:p>
          <a:p>
            <a:pPr marL="0" indent="0">
              <a:buNone/>
            </a:pPr>
            <a:endParaRPr lang="en-US" sz="3100" b="1" dirty="0"/>
          </a:p>
          <a:p>
            <a:pPr marL="0" indent="0">
              <a:buNone/>
            </a:pPr>
            <a:r>
              <a:rPr lang="en-US" sz="3100" b="1" dirty="0" smtClean="0"/>
              <a:t>Imagery</a:t>
            </a:r>
            <a:r>
              <a:rPr lang="en-US" sz="3100" dirty="0" smtClean="0"/>
              <a:t> in English describes when the author uses words that the reader can hear, taste, touch, smell, or feel. In this case, the author talks mostly about  food, making the poem feel like home. </a:t>
            </a:r>
          </a:p>
          <a:p>
            <a:pPr marL="0" indent="0">
              <a:buNone/>
            </a:pPr>
            <a:endParaRPr lang="en-US" dirty="0" smtClean="0"/>
          </a:p>
          <a:p>
            <a:pPr marL="0" indent="0">
              <a:buNone/>
            </a:pPr>
            <a:r>
              <a:rPr lang="en-US" dirty="0"/>
              <a:t>	</a:t>
            </a:r>
            <a:r>
              <a:rPr lang="en-US" dirty="0" smtClean="0"/>
              <a:t>How </a:t>
            </a:r>
            <a:r>
              <a:rPr lang="en-US" dirty="0"/>
              <a:t>do you feel when you read this poem? What kinds of words make you feel that way?</a:t>
            </a:r>
          </a:p>
          <a:p>
            <a:pPr marL="0" indent="0">
              <a:buNone/>
            </a:pPr>
            <a:endParaRPr lang="en-US" sz="3100" b="1" dirty="0" smtClean="0"/>
          </a:p>
        </p:txBody>
      </p:sp>
      <p:sp>
        <p:nvSpPr>
          <p:cNvPr id="7" name="Content Placeholder 2"/>
          <p:cNvSpPr>
            <a:spLocks noGrp="1"/>
          </p:cNvSpPr>
          <p:nvPr>
            <p:ph sz="half" idx="1"/>
          </p:nvPr>
        </p:nvSpPr>
        <p:spPr>
          <a:xfrm>
            <a:off x="439316" y="993692"/>
            <a:ext cx="4257668" cy="5864307"/>
          </a:xfrm>
        </p:spPr>
        <p:txBody>
          <a:bodyPr>
            <a:normAutofit fontScale="77500" lnSpcReduction="20000"/>
          </a:bodyPr>
          <a:lstStyle/>
          <a:p>
            <a:pPr marL="0" indent="0">
              <a:buNone/>
            </a:pPr>
            <a:r>
              <a:rPr lang="en-US" sz="3600" dirty="0" smtClean="0"/>
              <a:t>I always like summer</a:t>
            </a:r>
          </a:p>
          <a:p>
            <a:pPr marL="0" indent="0">
              <a:buNone/>
            </a:pPr>
            <a:r>
              <a:rPr lang="en-US" sz="3600" dirty="0" smtClean="0"/>
              <a:t>Best</a:t>
            </a:r>
          </a:p>
          <a:p>
            <a:pPr marL="0" indent="0">
              <a:buNone/>
            </a:pPr>
            <a:r>
              <a:rPr lang="en-US" sz="3600" dirty="0" smtClean="0"/>
              <a:t>You can eat fresh corn</a:t>
            </a:r>
          </a:p>
          <a:p>
            <a:pPr marL="0" indent="0">
              <a:buNone/>
            </a:pPr>
            <a:r>
              <a:rPr lang="en-US" sz="3600" dirty="0" smtClean="0"/>
              <a:t>From daddy’s garden</a:t>
            </a:r>
          </a:p>
          <a:p>
            <a:pPr marL="0" indent="0">
              <a:buNone/>
            </a:pPr>
            <a:r>
              <a:rPr lang="en-US" sz="3600" dirty="0" smtClean="0"/>
              <a:t>And okra</a:t>
            </a:r>
          </a:p>
          <a:p>
            <a:pPr marL="0" indent="0">
              <a:buNone/>
            </a:pPr>
            <a:r>
              <a:rPr lang="en-US" sz="3600" dirty="0" smtClean="0"/>
              <a:t>And greens</a:t>
            </a:r>
          </a:p>
          <a:p>
            <a:pPr marL="0" indent="0">
              <a:buNone/>
            </a:pPr>
            <a:r>
              <a:rPr lang="en-US" sz="3600" dirty="0" smtClean="0"/>
              <a:t>And cabbage</a:t>
            </a:r>
          </a:p>
          <a:p>
            <a:pPr marL="0" indent="0">
              <a:buNone/>
            </a:pPr>
            <a:r>
              <a:rPr lang="en-US" sz="3600" dirty="0" smtClean="0"/>
              <a:t>And lots of</a:t>
            </a:r>
          </a:p>
          <a:p>
            <a:pPr marL="0" indent="0">
              <a:buNone/>
            </a:pPr>
            <a:r>
              <a:rPr lang="en-US" sz="3600" dirty="0" smtClean="0"/>
              <a:t>Barbeque</a:t>
            </a:r>
          </a:p>
          <a:p>
            <a:pPr marL="0" indent="0">
              <a:buNone/>
            </a:pPr>
            <a:r>
              <a:rPr lang="en-US" sz="3600" dirty="0" smtClean="0"/>
              <a:t>And buttermilk</a:t>
            </a:r>
          </a:p>
          <a:p>
            <a:pPr marL="0" indent="0">
              <a:buNone/>
            </a:pPr>
            <a:r>
              <a:rPr lang="en-US" sz="3600" dirty="0" smtClean="0"/>
              <a:t>And homemade ice-cream</a:t>
            </a:r>
          </a:p>
          <a:p>
            <a:pPr marL="0" indent="0">
              <a:buNone/>
            </a:pPr>
            <a:r>
              <a:rPr lang="en-US" sz="3600" dirty="0" smtClean="0"/>
              <a:t>At the church picnic</a:t>
            </a:r>
          </a:p>
          <a:p>
            <a:pPr marL="0" indent="0">
              <a:buNone/>
            </a:pPr>
            <a:r>
              <a:rPr lang="en-US" sz="3600" dirty="0" smtClean="0"/>
              <a:t>And listen to…</a:t>
            </a:r>
          </a:p>
        </p:txBody>
      </p:sp>
    </p:spTree>
    <p:extLst>
      <p:ext uri="{BB962C8B-B14F-4D97-AF65-F5344CB8AC3E}">
        <p14:creationId xmlns:p14="http://schemas.microsoft.com/office/powerpoint/2010/main" val="27794253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65869"/>
          </a:xfrm>
        </p:spPr>
        <p:txBody>
          <a:bodyPr>
            <a:normAutofit/>
          </a:bodyPr>
          <a:lstStyle/>
          <a:p>
            <a:r>
              <a:rPr lang="en-US" dirty="0" smtClean="0"/>
              <a:t>Which foods would you pick to represent your home to someone else? </a:t>
            </a:r>
            <a:endParaRPr lang="en-US" dirty="0"/>
          </a:p>
        </p:txBody>
      </p:sp>
    </p:spTree>
    <p:extLst>
      <p:ext uri="{BB962C8B-B14F-4D97-AF65-F5344CB8AC3E}">
        <p14:creationId xmlns:p14="http://schemas.microsoft.com/office/powerpoint/2010/main" val="934761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913"/>
            <a:ext cx="9144000" cy="1143000"/>
          </a:xfrm>
        </p:spPr>
        <p:txBody>
          <a:bodyPr>
            <a:normAutofit/>
          </a:bodyPr>
          <a:lstStyle/>
          <a:p>
            <a:r>
              <a:rPr lang="en-US" sz="3600" b="1" dirty="0" smtClean="0"/>
              <a:t>This Is Just to Say </a:t>
            </a:r>
            <a:r>
              <a:rPr lang="en-US" sz="3600" dirty="0" smtClean="0"/>
              <a:t>by William Carlos Williams</a:t>
            </a:r>
            <a:endParaRPr lang="en-US" sz="3600" dirty="0"/>
          </a:p>
        </p:txBody>
      </p:sp>
      <p:sp>
        <p:nvSpPr>
          <p:cNvPr id="3" name="Content Placeholder 2"/>
          <p:cNvSpPr>
            <a:spLocks noGrp="1"/>
          </p:cNvSpPr>
          <p:nvPr>
            <p:ph sz="half" idx="1"/>
          </p:nvPr>
        </p:nvSpPr>
        <p:spPr>
          <a:xfrm>
            <a:off x="522286" y="1109087"/>
            <a:ext cx="3412540" cy="5491766"/>
          </a:xfrm>
        </p:spPr>
        <p:txBody>
          <a:bodyPr>
            <a:normAutofit/>
          </a:bodyPr>
          <a:lstStyle/>
          <a:p>
            <a:pPr marL="0" indent="0">
              <a:buNone/>
            </a:pPr>
            <a:r>
              <a:rPr lang="en-US" sz="3200" dirty="0" smtClean="0"/>
              <a:t>I have eaten</a:t>
            </a:r>
          </a:p>
          <a:p>
            <a:pPr marL="0" indent="0">
              <a:buNone/>
            </a:pPr>
            <a:r>
              <a:rPr lang="en-US" sz="3200" dirty="0" smtClean="0"/>
              <a:t>the plums</a:t>
            </a:r>
          </a:p>
          <a:p>
            <a:pPr marL="0" indent="0">
              <a:buNone/>
            </a:pPr>
            <a:r>
              <a:rPr lang="en-US" sz="3200" dirty="0" smtClean="0"/>
              <a:t>that were in</a:t>
            </a:r>
          </a:p>
          <a:p>
            <a:pPr marL="0" indent="0">
              <a:buNone/>
            </a:pPr>
            <a:r>
              <a:rPr lang="en-US" sz="3200" dirty="0" smtClean="0"/>
              <a:t>the icebox</a:t>
            </a:r>
          </a:p>
          <a:p>
            <a:pPr marL="0" indent="0">
              <a:buNone/>
            </a:pPr>
            <a:endParaRPr lang="en-US" sz="3200" dirty="0"/>
          </a:p>
          <a:p>
            <a:pPr marL="0" indent="0">
              <a:buNone/>
            </a:pPr>
            <a:r>
              <a:rPr lang="en-US" sz="3200" dirty="0" smtClean="0"/>
              <a:t>and which</a:t>
            </a:r>
          </a:p>
          <a:p>
            <a:pPr marL="0" indent="0">
              <a:buNone/>
            </a:pPr>
            <a:r>
              <a:rPr lang="en-US" sz="3200" dirty="0" smtClean="0"/>
              <a:t>you were probably</a:t>
            </a:r>
          </a:p>
          <a:p>
            <a:pPr marL="0" indent="0">
              <a:buNone/>
            </a:pPr>
            <a:r>
              <a:rPr lang="en-US" sz="3200" dirty="0" smtClean="0"/>
              <a:t>saving</a:t>
            </a:r>
          </a:p>
          <a:p>
            <a:pPr marL="0" indent="0">
              <a:buNone/>
            </a:pPr>
            <a:r>
              <a:rPr lang="en-US" sz="3200" dirty="0" smtClean="0"/>
              <a:t>for breakfast</a:t>
            </a:r>
          </a:p>
          <a:p>
            <a:pPr marL="0" indent="0">
              <a:buNone/>
            </a:pPr>
            <a:endParaRPr lang="en-US" sz="2400" dirty="0"/>
          </a:p>
        </p:txBody>
      </p:sp>
      <p:sp>
        <p:nvSpPr>
          <p:cNvPr id="4" name="TextBox 3"/>
          <p:cNvSpPr txBox="1"/>
          <p:nvPr/>
        </p:nvSpPr>
        <p:spPr>
          <a:xfrm>
            <a:off x="4346195" y="1377414"/>
            <a:ext cx="3648657" cy="2062103"/>
          </a:xfrm>
          <a:prstGeom prst="rect">
            <a:avLst/>
          </a:prstGeom>
          <a:noFill/>
        </p:spPr>
        <p:txBody>
          <a:bodyPr wrap="square" rtlCol="0">
            <a:spAutoFit/>
          </a:bodyPr>
          <a:lstStyle/>
          <a:p>
            <a:r>
              <a:rPr lang="en-US" sz="3200" dirty="0" smtClean="0"/>
              <a:t>Forgive me</a:t>
            </a:r>
          </a:p>
          <a:p>
            <a:r>
              <a:rPr lang="en-US" sz="3200" dirty="0" smtClean="0"/>
              <a:t>they were delicious</a:t>
            </a:r>
          </a:p>
          <a:p>
            <a:r>
              <a:rPr lang="en-US" sz="3200" dirty="0" smtClean="0"/>
              <a:t>so sweet </a:t>
            </a:r>
          </a:p>
          <a:p>
            <a:r>
              <a:rPr lang="en-US" sz="3200" dirty="0" smtClean="0"/>
              <a:t>and so cold</a:t>
            </a:r>
          </a:p>
        </p:txBody>
      </p:sp>
      <p:pic>
        <p:nvPicPr>
          <p:cNvPr id="5" name="Picture 4"/>
          <p:cNvPicPr>
            <a:picLocks noChangeAspect="1"/>
          </p:cNvPicPr>
          <p:nvPr/>
        </p:nvPicPr>
        <p:blipFill>
          <a:blip r:embed="rId3"/>
          <a:stretch>
            <a:fillRect/>
          </a:stretch>
        </p:blipFill>
        <p:spPr>
          <a:xfrm>
            <a:off x="4833124" y="3822065"/>
            <a:ext cx="3035935" cy="3035935"/>
          </a:xfrm>
          <a:prstGeom prst="rect">
            <a:avLst/>
          </a:prstGeom>
        </p:spPr>
      </p:pic>
    </p:spTree>
    <p:extLst>
      <p:ext uri="{BB962C8B-B14F-4D97-AF65-F5344CB8AC3E}">
        <p14:creationId xmlns:p14="http://schemas.microsoft.com/office/powerpoint/2010/main" val="235291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29"/>
            <a:ext cx="8229600" cy="1143000"/>
          </a:xfrm>
        </p:spPr>
        <p:txBody>
          <a:bodyPr/>
          <a:lstStyle/>
          <a:p>
            <a:r>
              <a:rPr lang="en-US" dirty="0" smtClean="0"/>
              <a:t>Questions</a:t>
            </a:r>
            <a:endParaRPr lang="en-US" dirty="0"/>
          </a:p>
        </p:txBody>
      </p:sp>
      <p:sp>
        <p:nvSpPr>
          <p:cNvPr id="4" name="Content Placeholder 3"/>
          <p:cNvSpPr>
            <a:spLocks noGrp="1"/>
          </p:cNvSpPr>
          <p:nvPr>
            <p:ph sz="half" idx="2"/>
          </p:nvPr>
        </p:nvSpPr>
        <p:spPr>
          <a:xfrm>
            <a:off x="4648200" y="1211445"/>
            <a:ext cx="4038600" cy="4525963"/>
          </a:xfrm>
        </p:spPr>
        <p:txBody>
          <a:bodyPr>
            <a:noAutofit/>
          </a:bodyPr>
          <a:lstStyle/>
          <a:p>
            <a:r>
              <a:rPr lang="en-US" dirty="0" smtClean="0"/>
              <a:t>This poem was written as “found poetry,” because it feels like the reader is looking at a note that was written for somebody. </a:t>
            </a:r>
          </a:p>
          <a:p>
            <a:r>
              <a:rPr lang="en-US" dirty="0" smtClean="0"/>
              <a:t>The only image directly in this poem is of the plum. </a:t>
            </a:r>
          </a:p>
          <a:p>
            <a:r>
              <a:rPr lang="en-US" dirty="0" smtClean="0"/>
              <a:t>What other image can you see when you read this?</a:t>
            </a:r>
          </a:p>
          <a:p>
            <a:endParaRPr lang="en-US" dirty="0" smtClean="0"/>
          </a:p>
        </p:txBody>
      </p:sp>
      <p:sp>
        <p:nvSpPr>
          <p:cNvPr id="6" name="Content Placeholder 2"/>
          <p:cNvSpPr>
            <a:spLocks noGrp="1"/>
          </p:cNvSpPr>
          <p:nvPr>
            <p:ph sz="half" idx="1"/>
          </p:nvPr>
        </p:nvSpPr>
        <p:spPr>
          <a:xfrm>
            <a:off x="457200" y="1198529"/>
            <a:ext cx="3964944" cy="5491766"/>
          </a:xfrm>
        </p:spPr>
        <p:txBody>
          <a:bodyPr>
            <a:normAutofit/>
          </a:bodyPr>
          <a:lstStyle/>
          <a:p>
            <a:pPr marL="0" indent="0">
              <a:buNone/>
            </a:pPr>
            <a:r>
              <a:rPr lang="en-US" sz="2000" dirty="0" smtClean="0"/>
              <a:t>I have eaten</a:t>
            </a:r>
          </a:p>
          <a:p>
            <a:pPr marL="0" indent="0">
              <a:buNone/>
            </a:pPr>
            <a:r>
              <a:rPr lang="en-US" sz="2000" dirty="0" smtClean="0"/>
              <a:t>the plums</a:t>
            </a:r>
          </a:p>
          <a:p>
            <a:pPr marL="0" indent="0">
              <a:buNone/>
            </a:pPr>
            <a:r>
              <a:rPr lang="en-US" sz="2000" dirty="0" smtClean="0"/>
              <a:t>that were in</a:t>
            </a:r>
          </a:p>
          <a:p>
            <a:pPr marL="0" indent="0">
              <a:buNone/>
            </a:pPr>
            <a:r>
              <a:rPr lang="en-US" sz="2000" dirty="0" smtClean="0"/>
              <a:t>the icebox</a:t>
            </a:r>
          </a:p>
          <a:p>
            <a:pPr marL="0" indent="0">
              <a:buNone/>
            </a:pPr>
            <a:endParaRPr lang="en-US" sz="2000" dirty="0" smtClean="0"/>
          </a:p>
          <a:p>
            <a:pPr marL="0" indent="0">
              <a:buNone/>
            </a:pPr>
            <a:r>
              <a:rPr lang="en-US" sz="2000" dirty="0" smtClean="0"/>
              <a:t>and which</a:t>
            </a:r>
          </a:p>
          <a:p>
            <a:pPr marL="0" indent="0">
              <a:buNone/>
            </a:pPr>
            <a:r>
              <a:rPr lang="en-US" sz="2000" dirty="0" smtClean="0"/>
              <a:t>you were probably</a:t>
            </a:r>
          </a:p>
          <a:p>
            <a:pPr marL="0" indent="0">
              <a:buNone/>
            </a:pPr>
            <a:r>
              <a:rPr lang="en-US" sz="2000" dirty="0" smtClean="0"/>
              <a:t>saving</a:t>
            </a:r>
          </a:p>
          <a:p>
            <a:pPr marL="0" indent="0">
              <a:buNone/>
            </a:pPr>
            <a:r>
              <a:rPr lang="en-US" sz="2000" dirty="0" smtClean="0"/>
              <a:t>for breakfast</a:t>
            </a:r>
          </a:p>
          <a:p>
            <a:pPr marL="0" indent="0">
              <a:buNone/>
            </a:pPr>
            <a:endParaRPr lang="en-US" sz="2000" dirty="0"/>
          </a:p>
          <a:p>
            <a:pPr marL="0" indent="0">
              <a:buNone/>
            </a:pPr>
            <a:r>
              <a:rPr lang="en-US" sz="2000" dirty="0" smtClean="0"/>
              <a:t>Forgive me</a:t>
            </a:r>
          </a:p>
          <a:p>
            <a:pPr marL="0" indent="0">
              <a:buNone/>
            </a:pPr>
            <a:r>
              <a:rPr lang="en-US" sz="2000" dirty="0" smtClean="0"/>
              <a:t>they were delicious</a:t>
            </a:r>
          </a:p>
          <a:p>
            <a:pPr marL="0" indent="0">
              <a:buNone/>
            </a:pPr>
            <a:r>
              <a:rPr lang="en-US" sz="2000" dirty="0" smtClean="0"/>
              <a:t>so sweet </a:t>
            </a:r>
          </a:p>
          <a:p>
            <a:pPr marL="0" indent="0">
              <a:buNone/>
            </a:pPr>
            <a:r>
              <a:rPr lang="en-US" sz="2000" dirty="0" smtClean="0"/>
              <a:t>and so cold</a:t>
            </a:r>
          </a:p>
          <a:p>
            <a:pPr marL="0" indent="0">
              <a:buNone/>
            </a:pPr>
            <a:endParaRPr lang="en-US" sz="2000" dirty="0" smtClean="0"/>
          </a:p>
        </p:txBody>
      </p:sp>
    </p:spTree>
    <p:extLst>
      <p:ext uri="{BB962C8B-B14F-4D97-AF65-F5344CB8AC3E}">
        <p14:creationId xmlns:p14="http://schemas.microsoft.com/office/powerpoint/2010/main" val="302244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74651" y="1109086"/>
            <a:ext cx="4525051" cy="3970318"/>
          </a:xfrm>
          <a:prstGeom prst="rect">
            <a:avLst/>
          </a:prstGeom>
          <a:noFill/>
        </p:spPr>
        <p:txBody>
          <a:bodyPr wrap="square" rtlCol="0">
            <a:spAutoFit/>
          </a:bodyPr>
          <a:lstStyle/>
          <a:p>
            <a:pPr algn="ctr"/>
            <a:r>
              <a:rPr lang="en-US" sz="3600" dirty="0" smtClean="0"/>
              <a:t>If you saw these paintings lying in a trash can on the street, would you stop and look at them? Would you think they were trash or treasure? </a:t>
            </a:r>
            <a:endParaRPr lang="en-US" sz="3600" dirty="0"/>
          </a:p>
        </p:txBody>
      </p:sp>
      <p:pic>
        <p:nvPicPr>
          <p:cNvPr id="2" name="Picture 1"/>
          <p:cNvPicPr>
            <a:picLocks noChangeAspect="1"/>
          </p:cNvPicPr>
          <p:nvPr/>
        </p:nvPicPr>
        <p:blipFill>
          <a:blip r:embed="rId3"/>
          <a:stretch>
            <a:fillRect/>
          </a:stretch>
        </p:blipFill>
        <p:spPr>
          <a:xfrm>
            <a:off x="728278" y="881794"/>
            <a:ext cx="3224434" cy="5015786"/>
          </a:xfrm>
          <a:prstGeom prst="rect">
            <a:avLst/>
          </a:prstGeom>
        </p:spPr>
      </p:pic>
    </p:spTree>
    <p:extLst>
      <p:ext uri="{BB962C8B-B14F-4D97-AF65-F5344CB8AC3E}">
        <p14:creationId xmlns:p14="http://schemas.microsoft.com/office/powerpoint/2010/main" val="26802187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040" y="558063"/>
            <a:ext cx="4571379" cy="5620174"/>
          </a:xfrm>
          <a:prstGeom prst="rect">
            <a:avLst/>
          </a:prstGeom>
        </p:spPr>
      </p:pic>
      <p:pic>
        <p:nvPicPr>
          <p:cNvPr id="3" name="Picture 2"/>
          <p:cNvPicPr>
            <a:picLocks noChangeAspect="1"/>
          </p:cNvPicPr>
          <p:nvPr/>
        </p:nvPicPr>
        <p:blipFill>
          <a:blip r:embed="rId3"/>
          <a:stretch>
            <a:fillRect/>
          </a:stretch>
        </p:blipFill>
        <p:spPr>
          <a:xfrm>
            <a:off x="5439137" y="930201"/>
            <a:ext cx="3433472" cy="4550385"/>
          </a:xfrm>
          <a:prstGeom prst="rect">
            <a:avLst/>
          </a:prstGeom>
        </p:spPr>
      </p:pic>
    </p:spTree>
    <p:extLst>
      <p:ext uri="{BB962C8B-B14F-4D97-AF65-F5344CB8AC3E}">
        <p14:creationId xmlns:p14="http://schemas.microsoft.com/office/powerpoint/2010/main" val="268667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1458" y="411434"/>
            <a:ext cx="3571242" cy="4264169"/>
          </a:xfrm>
          <a:prstGeom prst="rect">
            <a:avLst/>
          </a:prstGeom>
        </p:spPr>
      </p:pic>
      <p:pic>
        <p:nvPicPr>
          <p:cNvPr id="3" name="Picture 2"/>
          <p:cNvPicPr>
            <a:picLocks noChangeAspect="1"/>
          </p:cNvPicPr>
          <p:nvPr/>
        </p:nvPicPr>
        <p:blipFill>
          <a:blip r:embed="rId3"/>
          <a:stretch>
            <a:fillRect/>
          </a:stretch>
        </p:blipFill>
        <p:spPr>
          <a:xfrm>
            <a:off x="4553098" y="2679142"/>
            <a:ext cx="4212316" cy="3660092"/>
          </a:xfrm>
          <a:prstGeom prst="rect">
            <a:avLst/>
          </a:prstGeom>
        </p:spPr>
      </p:pic>
    </p:spTree>
    <p:extLst>
      <p:ext uri="{BB962C8B-B14F-4D97-AF65-F5344CB8AC3E}">
        <p14:creationId xmlns:p14="http://schemas.microsoft.com/office/powerpoint/2010/main" val="3177283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1015</TotalTime>
  <Words>692</Words>
  <Application>Microsoft Macintosh PowerPoint</Application>
  <PresentationFormat>On-screen Show (4:3)</PresentationFormat>
  <Paragraphs>122</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Vanderbilt-Pakistan  Lesson 3</vt:lpstr>
      <vt:lpstr>Knoxville Tennessee by Nikki Giovanni </vt:lpstr>
      <vt:lpstr>Questions</vt:lpstr>
      <vt:lpstr>Which foods would you pick to represent your home to someone else? </vt:lpstr>
      <vt:lpstr>This Is Just to Say by William Carlos Williams</vt:lpstr>
      <vt:lpstr>Questions</vt:lpstr>
      <vt:lpstr>PowerPoint Presentation</vt:lpstr>
      <vt:lpstr>PowerPoint Presentation</vt:lpstr>
      <vt:lpstr>PowerPoint Presentation</vt:lpstr>
      <vt:lpstr>PowerPoint Presentation</vt:lpstr>
      <vt:lpstr>What do you think determines the value of a particular piece of artwork/poem?  Class Ideas: -History -Unique  -Specific Qualities -Some great idea -Debate -Information about artist</vt:lpstr>
      <vt:lpstr>The Snow Leopard</vt:lpstr>
      <vt:lpstr>Animals of Pakistan</vt:lpstr>
      <vt:lpstr>PowerPoint Presentation</vt:lpstr>
      <vt:lpstr>Classwork</vt:lpstr>
      <vt:lpstr>Homework</vt:lpstr>
    </vt:vector>
  </TitlesOfParts>
  <Company>Vanderbilt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Vanderbilt-Pakistan  Lesson 3</dc:title>
  <dc:creator>Adele Zhou</dc:creator>
  <cp:lastModifiedBy>Andrew Wesley Legan</cp:lastModifiedBy>
  <cp:revision>25</cp:revision>
  <dcterms:created xsi:type="dcterms:W3CDTF">2013-01-26T19:31:12Z</dcterms:created>
  <dcterms:modified xsi:type="dcterms:W3CDTF">2013-02-11T11:44:32Z</dcterms:modified>
</cp:coreProperties>
</file>