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70" r:id="rId4"/>
    <p:sldId id="264" r:id="rId5"/>
    <p:sldId id="271" r:id="rId6"/>
    <p:sldId id="260" r:id="rId7"/>
    <p:sldId id="272" r:id="rId8"/>
    <p:sldId id="262" r:id="rId9"/>
    <p:sldId id="273" r:id="rId10"/>
    <p:sldId id="274" r:id="rId11"/>
    <p:sldId id="258" r:id="rId12"/>
    <p:sldId id="268" r:id="rId13"/>
    <p:sldId id="266" r:id="rId14"/>
    <p:sldId id="279" r:id="rId15"/>
    <p:sldId id="267" r:id="rId16"/>
    <p:sldId id="257" r:id="rId17"/>
    <p:sldId id="275" r:id="rId18"/>
    <p:sldId id="276" r:id="rId19"/>
    <p:sldId id="277" r:id="rId20"/>
    <p:sldId id="269" r:id="rId21"/>
    <p:sldId id="261" r:id="rId22"/>
    <p:sldId id="278" r:id="rId23"/>
    <p:sldId id="265" r:id="rId24"/>
    <p:sldId id="28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1" d="100"/>
          <a:sy n="71" d="100"/>
        </p:scale>
        <p:origin x="-161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308F09-0A90-F741-8E88-C44A21ADA6F8}" type="datetimeFigureOut">
              <a:rPr lang="en-US" smtClean="0"/>
              <a:pPr/>
              <a:t>10/8/12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05A40-46D6-034A-BB17-EC83AA1158D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08F09-0A90-F741-8E88-C44A21ADA6F8}" type="datetimeFigureOut">
              <a:rPr lang="en-US" smtClean="0"/>
              <a:pPr/>
              <a:t>10/8/12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05A40-46D6-034A-BB17-EC83AA1158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08F09-0A90-F741-8E88-C44A21ADA6F8}" type="datetimeFigureOut">
              <a:rPr lang="en-US" smtClean="0"/>
              <a:pPr/>
              <a:t>10/8/12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05A40-46D6-034A-BB17-EC83AA1158D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08F09-0A90-F741-8E88-C44A21ADA6F8}" type="datetimeFigureOut">
              <a:rPr lang="en-US" smtClean="0"/>
              <a:pPr/>
              <a:t>10/8/12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05A40-46D6-034A-BB17-EC83AA1158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308F09-0A90-F741-8E88-C44A21ADA6F8}" type="datetimeFigureOut">
              <a:rPr lang="en-US" smtClean="0"/>
              <a:pPr/>
              <a:t>10/8/12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05A40-46D6-034A-BB17-EC83AA1158D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308F09-0A90-F741-8E88-C44A21ADA6F8}" type="datetimeFigureOut">
              <a:rPr lang="en-US" smtClean="0"/>
              <a:pPr/>
              <a:t>10/8/12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05A40-46D6-034A-BB17-EC83AA1158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308F09-0A90-F741-8E88-C44A21ADA6F8}" type="datetimeFigureOut">
              <a:rPr lang="en-US" smtClean="0"/>
              <a:pPr/>
              <a:t>10/8/12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B05A40-46D6-034A-BB17-EC83AA1158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308F09-0A90-F741-8E88-C44A21ADA6F8}" type="datetimeFigureOut">
              <a:rPr lang="en-US" smtClean="0"/>
              <a:pPr/>
              <a:t>10/8/12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B05A40-46D6-034A-BB17-EC83AA1158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08F09-0A90-F741-8E88-C44A21ADA6F8}" type="datetimeFigureOut">
              <a:rPr lang="en-US" smtClean="0"/>
              <a:pPr/>
              <a:t>10/8/12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B05A40-46D6-034A-BB17-EC83AA1158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08F09-0A90-F741-8E88-C44A21ADA6F8}" type="datetimeFigureOut">
              <a:rPr lang="en-US" smtClean="0"/>
              <a:pPr/>
              <a:t>10/8/12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05A40-46D6-034A-BB17-EC83AA1158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08F09-0A90-F741-8E88-C44A21ADA6F8}" type="datetimeFigureOut">
              <a:rPr lang="en-US" smtClean="0"/>
              <a:pPr/>
              <a:t>10/8/12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05A40-46D6-034A-BB17-EC83AA1158D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08F09-0A90-F741-8E88-C44A21ADA6F8}" type="datetimeFigureOut">
              <a:rPr lang="en-US" smtClean="0"/>
              <a:pPr/>
              <a:t>10/8/12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05A40-46D6-034A-BB17-EC83AA1158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Autofit/>
          </a:bodyPr>
          <a:lstStyle/>
          <a:p>
            <a:r>
              <a:rPr lang="en-US" sz="6000" dirty="0" smtClean="0"/>
              <a:t>What We Wear…</a:t>
            </a:r>
            <a:br>
              <a:rPr lang="en-US" sz="6000" dirty="0" smtClean="0"/>
            </a:br>
            <a:r>
              <a:rPr lang="en-US" sz="6000" dirty="0" smtClean="0"/>
              <a:t>What Do You Wear?</a:t>
            </a:r>
            <a:endParaRPr lang="en-US"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2118" y="2136338"/>
            <a:ext cx="8284840" cy="2123658"/>
          </a:xfrm>
          <a:prstGeom prst="rect">
            <a:avLst/>
          </a:prstGeom>
        </p:spPr>
        <p:txBody>
          <a:bodyPr wrap="none">
            <a:spAutoFit/>
          </a:bodyPr>
          <a:lstStyle/>
          <a:p>
            <a:pPr algn="ctr"/>
            <a:r>
              <a:rPr lang="en-US" sz="6600" dirty="0" smtClean="0">
                <a:solidFill>
                  <a:srgbClr val="000000"/>
                </a:solidFill>
              </a:rPr>
              <a:t>Who Wears A Uniform?</a:t>
            </a:r>
          </a:p>
          <a:p>
            <a:pPr algn="ctr"/>
            <a:r>
              <a:rPr lang="en-US" sz="6600" dirty="0" smtClean="0">
                <a:solidFill>
                  <a:srgbClr val="000000"/>
                </a:solidFill>
              </a:rPr>
              <a:t>What Do They Wear?</a:t>
            </a:r>
            <a:endParaRPr lang="en-US" sz="6600"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urse_doctor.jpg"/>
          <p:cNvPicPr>
            <a:picLocks noChangeAspect="1"/>
          </p:cNvPicPr>
          <p:nvPr/>
        </p:nvPicPr>
        <p:blipFill>
          <a:blip r:embed="rId2"/>
          <a:stretch>
            <a:fillRect/>
          </a:stretch>
        </p:blipFill>
        <p:spPr>
          <a:xfrm>
            <a:off x="4928338" y="1165380"/>
            <a:ext cx="3758463" cy="5441941"/>
          </a:xfrm>
          <a:prstGeom prst="rect">
            <a:avLst/>
          </a:prstGeom>
        </p:spPr>
      </p:pic>
      <p:pic>
        <p:nvPicPr>
          <p:cNvPr id="6" name="Picture 5" descr="police_uniform"/>
          <p:cNvPicPr>
            <a:picLocks noChangeAspect="1"/>
          </p:cNvPicPr>
          <p:nvPr/>
        </p:nvPicPr>
        <p:blipFill>
          <a:blip r:embed="rId3"/>
          <a:srcRect l="20040" r="16979"/>
          <a:stretch>
            <a:fillRect/>
          </a:stretch>
        </p:blipFill>
        <p:spPr>
          <a:xfrm>
            <a:off x="457200" y="2965064"/>
            <a:ext cx="3573822" cy="3435170"/>
          </a:xfrm>
          <a:prstGeom prst="rect">
            <a:avLst/>
          </a:prstGeom>
        </p:spPr>
      </p:pic>
      <p:sp>
        <p:nvSpPr>
          <p:cNvPr id="2" name="Title 1"/>
          <p:cNvSpPr>
            <a:spLocks noGrp="1"/>
          </p:cNvSpPr>
          <p:nvPr>
            <p:ph type="title"/>
          </p:nvPr>
        </p:nvSpPr>
        <p:spPr>
          <a:xfrm>
            <a:off x="457201" y="0"/>
            <a:ext cx="8229600" cy="1143000"/>
          </a:xfrm>
        </p:spPr>
        <p:txBody>
          <a:bodyPr/>
          <a:lstStyle/>
          <a:p>
            <a:r>
              <a:rPr lang="en-US" dirty="0" smtClean="0"/>
              <a:t>People in Uniform</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in Uniform (continued)</a:t>
            </a:r>
            <a:endParaRPr lang="en-US" dirty="0"/>
          </a:p>
        </p:txBody>
      </p:sp>
      <p:pic>
        <p:nvPicPr>
          <p:cNvPr id="4" name="Picture 3" descr="team uniforms"/>
          <p:cNvPicPr>
            <a:picLocks noChangeAspect="1"/>
          </p:cNvPicPr>
          <p:nvPr/>
        </p:nvPicPr>
        <p:blipFill>
          <a:blip r:embed="rId2"/>
          <a:stretch>
            <a:fillRect/>
          </a:stretch>
        </p:blipFill>
        <p:spPr>
          <a:xfrm>
            <a:off x="457200" y="1619135"/>
            <a:ext cx="3049237" cy="4573856"/>
          </a:xfrm>
          <a:prstGeom prst="rect">
            <a:avLst/>
          </a:prstGeom>
        </p:spPr>
      </p:pic>
      <p:pic>
        <p:nvPicPr>
          <p:cNvPr id="6" name="Picture 5" descr="cheerleading"/>
          <p:cNvPicPr>
            <a:picLocks noChangeAspect="1"/>
          </p:cNvPicPr>
          <p:nvPr/>
        </p:nvPicPr>
        <p:blipFill>
          <a:blip r:embed="rId3"/>
          <a:stretch>
            <a:fillRect/>
          </a:stretch>
        </p:blipFill>
        <p:spPr>
          <a:xfrm>
            <a:off x="4109059" y="1863775"/>
            <a:ext cx="4675325" cy="34652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in Uniform (continued)</a:t>
            </a:r>
            <a:endParaRPr lang="en-US" dirty="0"/>
          </a:p>
        </p:txBody>
      </p:sp>
      <p:pic>
        <p:nvPicPr>
          <p:cNvPr id="4" name="Picture 3" descr="chef.jpg"/>
          <p:cNvPicPr>
            <a:picLocks noChangeAspect="1"/>
          </p:cNvPicPr>
          <p:nvPr/>
        </p:nvPicPr>
        <p:blipFill>
          <a:blip r:embed="rId2"/>
          <a:stretch>
            <a:fillRect/>
          </a:stretch>
        </p:blipFill>
        <p:spPr>
          <a:xfrm>
            <a:off x="457199" y="1417638"/>
            <a:ext cx="3021627" cy="4743954"/>
          </a:xfrm>
          <a:prstGeom prst="rect">
            <a:avLst/>
          </a:prstGeom>
        </p:spPr>
      </p:pic>
      <p:pic>
        <p:nvPicPr>
          <p:cNvPr id="6" name="Picture 5" descr="marching band"/>
          <p:cNvPicPr>
            <a:picLocks noChangeAspect="1"/>
          </p:cNvPicPr>
          <p:nvPr/>
        </p:nvPicPr>
        <p:blipFill>
          <a:blip r:embed="rId3"/>
          <a:stretch>
            <a:fillRect/>
          </a:stretch>
        </p:blipFill>
        <p:spPr>
          <a:xfrm>
            <a:off x="3713321" y="2857782"/>
            <a:ext cx="4973479" cy="33135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in Uniform (continued)</a:t>
            </a:r>
            <a:endParaRPr lang="en-US" dirty="0"/>
          </a:p>
        </p:txBody>
      </p:sp>
      <p:pic>
        <p:nvPicPr>
          <p:cNvPr id="4" name="Picture 3" descr="school_uniform.jpg"/>
          <p:cNvPicPr>
            <a:picLocks noChangeAspect="1"/>
          </p:cNvPicPr>
          <p:nvPr/>
        </p:nvPicPr>
        <p:blipFill>
          <a:blip r:embed="rId2"/>
          <a:stretch>
            <a:fillRect/>
          </a:stretch>
        </p:blipFill>
        <p:spPr>
          <a:xfrm>
            <a:off x="736719" y="1417638"/>
            <a:ext cx="2730500" cy="4445000"/>
          </a:xfrm>
          <a:prstGeom prst="rect">
            <a:avLst/>
          </a:prstGeom>
        </p:spPr>
      </p:pic>
      <p:pic>
        <p:nvPicPr>
          <p:cNvPr id="5" name="Picture 4" descr="mailman.jpg"/>
          <p:cNvPicPr>
            <a:picLocks noChangeAspect="1"/>
          </p:cNvPicPr>
          <p:nvPr/>
        </p:nvPicPr>
        <p:blipFill>
          <a:blip r:embed="rId3"/>
          <a:stretch>
            <a:fillRect/>
          </a:stretch>
        </p:blipFill>
        <p:spPr>
          <a:xfrm>
            <a:off x="4554548" y="1383990"/>
            <a:ext cx="3678890" cy="447864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in Uniform (continued)</a:t>
            </a:r>
            <a:endParaRPr lang="en-US" dirty="0"/>
          </a:p>
        </p:txBody>
      </p:sp>
      <p:pic>
        <p:nvPicPr>
          <p:cNvPr id="4" name="Picture 3" descr="Firefighter.jpg"/>
          <p:cNvPicPr>
            <a:picLocks noChangeAspect="1"/>
          </p:cNvPicPr>
          <p:nvPr/>
        </p:nvPicPr>
        <p:blipFill>
          <a:blip r:embed="rId2"/>
          <a:stretch>
            <a:fillRect/>
          </a:stretch>
        </p:blipFill>
        <p:spPr>
          <a:xfrm>
            <a:off x="457200" y="2788759"/>
            <a:ext cx="4405620" cy="3463022"/>
          </a:xfrm>
          <a:prstGeom prst="rect">
            <a:avLst/>
          </a:prstGeom>
        </p:spPr>
      </p:pic>
      <p:pic>
        <p:nvPicPr>
          <p:cNvPr id="6" name="Picture 5" descr="doorman-coat.jpg"/>
          <p:cNvPicPr>
            <a:picLocks noChangeAspect="1"/>
          </p:cNvPicPr>
          <p:nvPr/>
        </p:nvPicPr>
        <p:blipFill>
          <a:blip r:embed="rId3"/>
          <a:stretch>
            <a:fillRect/>
          </a:stretch>
        </p:blipFill>
        <p:spPr>
          <a:xfrm>
            <a:off x="5470739" y="1417638"/>
            <a:ext cx="3216061" cy="483414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Wedding</a:t>
            </a:r>
            <a:endParaRPr lang="en-US" dirty="0"/>
          </a:p>
        </p:txBody>
      </p:sp>
      <p:pic>
        <p:nvPicPr>
          <p:cNvPr id="4" name="Picture 3" descr="WeddingParty.jpg"/>
          <p:cNvPicPr>
            <a:picLocks noChangeAspect="1"/>
          </p:cNvPicPr>
          <p:nvPr/>
        </p:nvPicPr>
        <p:blipFill>
          <a:blip r:embed="rId2"/>
          <a:stretch>
            <a:fillRect/>
          </a:stretch>
        </p:blipFill>
        <p:spPr>
          <a:xfrm>
            <a:off x="1145804" y="1629077"/>
            <a:ext cx="6804690" cy="362525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933" y="1490133"/>
            <a:ext cx="8602134" cy="1938992"/>
          </a:xfrm>
          <a:prstGeom prst="rect">
            <a:avLst/>
          </a:prstGeom>
        </p:spPr>
        <p:txBody>
          <a:bodyPr wrap="square">
            <a:spAutoFit/>
          </a:bodyPr>
          <a:lstStyle/>
          <a:p>
            <a:pPr algn="ctr"/>
            <a:r>
              <a:rPr lang="en-US" sz="6000" dirty="0" smtClean="0">
                <a:solidFill>
                  <a:srgbClr val="000000"/>
                </a:solidFill>
              </a:rPr>
              <a:t>What Do You Wear During Weddings in Pakistan?</a:t>
            </a:r>
            <a:endParaRPr lang="en-US" sz="6000"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933" y="1490133"/>
            <a:ext cx="8602134" cy="2862322"/>
          </a:xfrm>
          <a:prstGeom prst="rect">
            <a:avLst/>
          </a:prstGeom>
        </p:spPr>
        <p:txBody>
          <a:bodyPr wrap="square">
            <a:spAutoFit/>
          </a:bodyPr>
          <a:lstStyle/>
          <a:p>
            <a:pPr algn="ctr"/>
            <a:r>
              <a:rPr lang="en-US" sz="6000" dirty="0" smtClean="0">
                <a:solidFill>
                  <a:srgbClr val="000000"/>
                </a:solidFill>
              </a:rPr>
              <a:t>What Other Events Require A Certain Type Of Dress in Pakistan?</a:t>
            </a:r>
            <a:endParaRPr lang="en-US" sz="6000" dirty="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933" y="1490133"/>
            <a:ext cx="8602134" cy="1938992"/>
          </a:xfrm>
          <a:prstGeom prst="rect">
            <a:avLst/>
          </a:prstGeom>
        </p:spPr>
        <p:txBody>
          <a:bodyPr wrap="square">
            <a:spAutoFit/>
          </a:bodyPr>
          <a:lstStyle/>
          <a:p>
            <a:pPr algn="ctr"/>
            <a:r>
              <a:rPr lang="en-US" sz="6000" dirty="0" smtClean="0">
                <a:solidFill>
                  <a:srgbClr val="000000"/>
                </a:solidFill>
              </a:rPr>
              <a:t>Here Are Two Examples In The U.S.</a:t>
            </a:r>
            <a:endParaRPr lang="en-US" sz="6000"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Casual</a:t>
            </a:r>
            <a:endParaRPr lang="en-US" dirty="0"/>
          </a:p>
        </p:txBody>
      </p:sp>
      <p:pic>
        <p:nvPicPr>
          <p:cNvPr id="5" name="Picture 4" descr="casual-outfits-female"/>
          <p:cNvPicPr>
            <a:picLocks noChangeAspect="1"/>
          </p:cNvPicPr>
          <p:nvPr/>
        </p:nvPicPr>
        <p:blipFill>
          <a:blip r:embed="rId2"/>
          <a:stretch>
            <a:fillRect/>
          </a:stretch>
        </p:blipFill>
        <p:spPr>
          <a:xfrm>
            <a:off x="182123" y="999378"/>
            <a:ext cx="4124996" cy="4124996"/>
          </a:xfrm>
          <a:prstGeom prst="rect">
            <a:avLst/>
          </a:prstGeom>
        </p:spPr>
      </p:pic>
      <p:pic>
        <p:nvPicPr>
          <p:cNvPr id="6" name="Picture 5" descr="casual for men"/>
          <p:cNvPicPr>
            <a:picLocks noChangeAspect="1"/>
          </p:cNvPicPr>
          <p:nvPr/>
        </p:nvPicPr>
        <p:blipFill>
          <a:blip r:embed="rId3"/>
          <a:stretch>
            <a:fillRect/>
          </a:stretch>
        </p:blipFill>
        <p:spPr>
          <a:xfrm>
            <a:off x="4634212" y="2216803"/>
            <a:ext cx="4283733" cy="428373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Graduation</a:t>
            </a:r>
            <a:endParaRPr lang="en-US" dirty="0"/>
          </a:p>
        </p:txBody>
      </p:sp>
      <p:pic>
        <p:nvPicPr>
          <p:cNvPr id="4" name="Picture 3" descr="hats"/>
          <p:cNvPicPr>
            <a:picLocks noChangeAspect="1"/>
          </p:cNvPicPr>
          <p:nvPr/>
        </p:nvPicPr>
        <p:blipFill>
          <a:blip r:embed="rId2"/>
          <a:stretch>
            <a:fillRect/>
          </a:stretch>
        </p:blipFill>
        <p:spPr>
          <a:xfrm>
            <a:off x="429589" y="2285949"/>
            <a:ext cx="4793789" cy="3360595"/>
          </a:xfrm>
          <a:prstGeom prst="rect">
            <a:avLst/>
          </a:prstGeom>
        </p:spPr>
      </p:pic>
      <p:pic>
        <p:nvPicPr>
          <p:cNvPr id="5" name="Picture 4" descr="Graduation-Cap-and-Gown.jpg"/>
          <p:cNvPicPr>
            <a:picLocks noChangeAspect="1"/>
          </p:cNvPicPr>
          <p:nvPr/>
        </p:nvPicPr>
        <p:blipFill>
          <a:blip r:embed="rId3"/>
          <a:stretch>
            <a:fillRect/>
          </a:stretch>
        </p:blipFill>
        <p:spPr>
          <a:xfrm>
            <a:off x="5549557" y="1623276"/>
            <a:ext cx="3137243" cy="470586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Halloween </a:t>
            </a:r>
            <a:endParaRPr lang="en-US" dirty="0"/>
          </a:p>
        </p:txBody>
      </p:sp>
      <p:pic>
        <p:nvPicPr>
          <p:cNvPr id="4" name="Picture 3" descr="cost grapes"/>
          <p:cNvPicPr>
            <a:picLocks noChangeAspect="1"/>
          </p:cNvPicPr>
          <p:nvPr/>
        </p:nvPicPr>
        <p:blipFill>
          <a:blip r:embed="rId2"/>
          <a:stretch>
            <a:fillRect/>
          </a:stretch>
        </p:blipFill>
        <p:spPr>
          <a:xfrm>
            <a:off x="6168430" y="1417638"/>
            <a:ext cx="2721398" cy="5006028"/>
          </a:xfrm>
          <a:prstGeom prst="rect">
            <a:avLst/>
          </a:prstGeom>
        </p:spPr>
      </p:pic>
      <p:pic>
        <p:nvPicPr>
          <p:cNvPr id="5" name="Picture 4" descr="kid cost"/>
          <p:cNvPicPr>
            <a:picLocks noChangeAspect="1"/>
          </p:cNvPicPr>
          <p:nvPr/>
        </p:nvPicPr>
        <p:blipFill>
          <a:blip r:embed="rId3"/>
          <a:stretch>
            <a:fillRect/>
          </a:stretch>
        </p:blipFill>
        <p:spPr>
          <a:xfrm>
            <a:off x="288191" y="1417638"/>
            <a:ext cx="3571161" cy="3571161"/>
          </a:xfrm>
          <a:prstGeom prst="rect">
            <a:avLst/>
          </a:prstGeom>
        </p:spPr>
      </p:pic>
      <p:pic>
        <p:nvPicPr>
          <p:cNvPr id="6" name="Picture 5" descr="cute cost"/>
          <p:cNvPicPr>
            <a:picLocks noChangeAspect="1"/>
          </p:cNvPicPr>
          <p:nvPr/>
        </p:nvPicPr>
        <p:blipFill>
          <a:blip r:embed="rId4"/>
          <a:stretch>
            <a:fillRect/>
          </a:stretch>
        </p:blipFill>
        <p:spPr>
          <a:xfrm>
            <a:off x="3551058" y="3866346"/>
            <a:ext cx="2882011" cy="299165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933" y="1490133"/>
            <a:ext cx="8602134" cy="2862322"/>
          </a:xfrm>
          <a:prstGeom prst="rect">
            <a:avLst/>
          </a:prstGeom>
        </p:spPr>
        <p:txBody>
          <a:bodyPr wrap="square">
            <a:spAutoFit/>
          </a:bodyPr>
          <a:lstStyle/>
          <a:p>
            <a:pPr algn="ctr"/>
            <a:r>
              <a:rPr lang="en-US" sz="6000" dirty="0" smtClean="0">
                <a:solidFill>
                  <a:srgbClr val="000000"/>
                </a:solidFill>
              </a:rPr>
              <a:t>And We </a:t>
            </a:r>
            <a:r>
              <a:rPr lang="en-US" sz="6000" dirty="0">
                <a:solidFill>
                  <a:srgbClr val="000000"/>
                </a:solidFill>
              </a:rPr>
              <a:t>Can’t Forget The Animals!!</a:t>
            </a:r>
          </a:p>
          <a:p>
            <a:pPr algn="ctr"/>
            <a:endParaRPr lang="en-US" sz="6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ini-cat-clothes-cat-dresses-cat-carrier-cat-accessories-cat-bows-cat-cute-stuff-1.jpg"/>
          <p:cNvPicPr>
            <a:picLocks noChangeAspect="1"/>
          </p:cNvPicPr>
          <p:nvPr/>
        </p:nvPicPr>
        <p:blipFill>
          <a:blip r:embed="rId2"/>
          <a:stretch>
            <a:fillRect/>
          </a:stretch>
        </p:blipFill>
        <p:spPr>
          <a:xfrm>
            <a:off x="3812983" y="3219450"/>
            <a:ext cx="2095500" cy="3638550"/>
          </a:xfrm>
          <a:prstGeom prst="rect">
            <a:avLst/>
          </a:prstGeom>
        </p:spPr>
      </p:pic>
      <p:sp>
        <p:nvSpPr>
          <p:cNvPr id="2" name="Title 1"/>
          <p:cNvSpPr>
            <a:spLocks noGrp="1"/>
          </p:cNvSpPr>
          <p:nvPr>
            <p:ph type="title"/>
          </p:nvPr>
        </p:nvSpPr>
        <p:spPr/>
        <p:txBody>
          <a:bodyPr/>
          <a:lstStyle/>
          <a:p>
            <a:r>
              <a:rPr lang="en-US" dirty="0" smtClean="0"/>
              <a:t>Animals</a:t>
            </a:r>
            <a:endParaRPr lang="en-US" dirty="0"/>
          </a:p>
        </p:txBody>
      </p:sp>
      <p:pic>
        <p:nvPicPr>
          <p:cNvPr id="4" name="Picture 3" descr="hot-dog-costumes.jpg"/>
          <p:cNvPicPr>
            <a:picLocks noChangeAspect="1"/>
          </p:cNvPicPr>
          <p:nvPr/>
        </p:nvPicPr>
        <p:blipFill>
          <a:blip r:embed="rId3"/>
          <a:stretch>
            <a:fillRect/>
          </a:stretch>
        </p:blipFill>
        <p:spPr>
          <a:xfrm>
            <a:off x="135080" y="1417638"/>
            <a:ext cx="3761905" cy="3161905"/>
          </a:xfrm>
          <a:prstGeom prst="rect">
            <a:avLst/>
          </a:prstGeom>
        </p:spPr>
      </p:pic>
      <p:pic>
        <p:nvPicPr>
          <p:cNvPr id="5" name="Picture 4" descr="Hooded_dog_Seatshirt.jpg"/>
          <p:cNvPicPr>
            <a:picLocks noChangeAspect="1"/>
          </p:cNvPicPr>
          <p:nvPr/>
        </p:nvPicPr>
        <p:blipFill>
          <a:blip r:embed="rId4"/>
          <a:stretch>
            <a:fillRect/>
          </a:stretch>
        </p:blipFill>
        <p:spPr>
          <a:xfrm>
            <a:off x="5701410" y="1417638"/>
            <a:ext cx="3194102" cy="319410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Homework</a:t>
            </a:r>
            <a:endParaRPr lang="en-US" dirty="0">
              <a:solidFill>
                <a:srgbClr val="000000"/>
              </a:solidFill>
            </a:endParaRPr>
          </a:p>
        </p:txBody>
      </p:sp>
      <p:sp>
        <p:nvSpPr>
          <p:cNvPr id="5" name="Rectangle 4"/>
          <p:cNvSpPr/>
          <p:nvPr/>
        </p:nvSpPr>
        <p:spPr>
          <a:xfrm>
            <a:off x="457200" y="1417639"/>
            <a:ext cx="8229600" cy="2862323"/>
          </a:xfrm>
          <a:prstGeom prst="rect">
            <a:avLst/>
          </a:prstGeom>
        </p:spPr>
        <p:txBody>
          <a:bodyPr wrap="square">
            <a:spAutoFit/>
          </a:bodyPr>
          <a:lstStyle/>
          <a:p>
            <a:r>
              <a:rPr lang="en-US" dirty="0" smtClean="0">
                <a:solidFill>
                  <a:srgbClr val="000000"/>
                </a:solidFill>
              </a:rPr>
              <a:t>Clothing is one aspect of daily life that we all </a:t>
            </a:r>
            <a:r>
              <a:rPr lang="en-US" b="1" dirty="0" smtClean="0">
                <a:solidFill>
                  <a:srgbClr val="000000"/>
                </a:solidFill>
              </a:rPr>
              <a:t>share</a:t>
            </a:r>
            <a:r>
              <a:rPr lang="en-US" dirty="0" smtClean="0">
                <a:solidFill>
                  <a:srgbClr val="000000"/>
                </a:solidFill>
              </a:rPr>
              <a:t>: We all wear </a:t>
            </a:r>
            <a:r>
              <a:rPr lang="en-US" b="1" dirty="0" smtClean="0">
                <a:solidFill>
                  <a:srgbClr val="000000"/>
                </a:solidFill>
              </a:rPr>
              <a:t>clothes</a:t>
            </a:r>
            <a:r>
              <a:rPr lang="en-US" dirty="0" smtClean="0">
                <a:solidFill>
                  <a:srgbClr val="000000"/>
                </a:solidFill>
              </a:rPr>
              <a:t>, right…?</a:t>
            </a:r>
          </a:p>
          <a:p>
            <a:r>
              <a:rPr lang="en-US" dirty="0" smtClean="0">
                <a:solidFill>
                  <a:srgbClr val="000000"/>
                </a:solidFill>
              </a:rPr>
              <a:t>And don’t we all </a:t>
            </a:r>
            <a:r>
              <a:rPr lang="en-US" b="1" dirty="0" smtClean="0">
                <a:solidFill>
                  <a:srgbClr val="000000"/>
                </a:solidFill>
              </a:rPr>
              <a:t>eat</a:t>
            </a:r>
            <a:r>
              <a:rPr lang="en-US" dirty="0" smtClean="0">
                <a:solidFill>
                  <a:srgbClr val="000000"/>
                </a:solidFill>
              </a:rPr>
              <a:t>? We even celebrate a lot of the same </a:t>
            </a:r>
            <a:r>
              <a:rPr lang="en-US" b="1" dirty="0" smtClean="0">
                <a:solidFill>
                  <a:srgbClr val="000000"/>
                </a:solidFill>
              </a:rPr>
              <a:t>events</a:t>
            </a:r>
            <a:r>
              <a:rPr lang="en-US" dirty="0" smtClean="0">
                <a:solidFill>
                  <a:srgbClr val="000000"/>
                </a:solidFill>
              </a:rPr>
              <a:t> (such as birthdays and weddings) </a:t>
            </a:r>
          </a:p>
          <a:p>
            <a:endParaRPr lang="en-US" dirty="0" smtClean="0">
              <a:solidFill>
                <a:srgbClr val="000000"/>
              </a:solidFill>
            </a:endParaRPr>
          </a:p>
          <a:p>
            <a:r>
              <a:rPr lang="en-US" dirty="0" smtClean="0">
                <a:solidFill>
                  <a:srgbClr val="000000"/>
                </a:solidFill>
              </a:rPr>
              <a:t>Yet even though we often share many of the same </a:t>
            </a:r>
            <a:r>
              <a:rPr lang="en-US" i="1" dirty="0" smtClean="0">
                <a:solidFill>
                  <a:srgbClr val="000000"/>
                </a:solidFill>
              </a:rPr>
              <a:t>types </a:t>
            </a:r>
            <a:r>
              <a:rPr lang="en-US" dirty="0" smtClean="0">
                <a:solidFill>
                  <a:srgbClr val="000000"/>
                </a:solidFill>
              </a:rPr>
              <a:t>of experiences, there are often many interesting and beautiful differences between the way we celebrate.</a:t>
            </a:r>
          </a:p>
          <a:p>
            <a:endParaRPr lang="en-US" dirty="0" smtClean="0">
              <a:solidFill>
                <a:srgbClr val="000000"/>
              </a:solidFill>
            </a:endParaRPr>
          </a:p>
          <a:p>
            <a:r>
              <a:rPr lang="en-US" dirty="0" smtClean="0">
                <a:solidFill>
                  <a:srgbClr val="000000"/>
                </a:solidFill>
              </a:rPr>
              <a:t>Your homework is to choose an event or holiday in Pakistan, and to write one paragraph describing how people dress, what people eat, and what they do during the celebration (feel free to draw </a:t>
            </a:r>
            <a:r>
              <a:rPr lang="en-US" dirty="0" err="1" smtClean="0">
                <a:solidFill>
                  <a:srgbClr val="000000"/>
                </a:solidFill>
              </a:rPr>
              <a:t>picture(s</a:t>
            </a:r>
            <a:r>
              <a:rPr lang="en-US" dirty="0" smtClean="0">
                <a:solidFill>
                  <a:srgbClr val="000000"/>
                </a:solidFill>
              </a:rPr>
              <a:t>)!). </a:t>
            </a:r>
            <a:endParaRPr lang="en-US"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7851" y="2136338"/>
            <a:ext cx="7182638" cy="1107996"/>
          </a:xfrm>
          <a:prstGeom prst="rect">
            <a:avLst/>
          </a:prstGeom>
        </p:spPr>
        <p:txBody>
          <a:bodyPr wrap="none">
            <a:spAutoFit/>
          </a:bodyPr>
          <a:lstStyle/>
          <a:p>
            <a:r>
              <a:rPr lang="en-US" sz="6600" dirty="0" smtClean="0">
                <a:solidFill>
                  <a:srgbClr val="000000"/>
                </a:solidFill>
              </a:rPr>
              <a:t>What Do You Wear?</a:t>
            </a:r>
            <a:endParaRPr lang="en-US" sz="6600"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Casual</a:t>
            </a:r>
            <a:endParaRPr lang="en-US" dirty="0"/>
          </a:p>
        </p:txBody>
      </p:sp>
      <p:pic>
        <p:nvPicPr>
          <p:cNvPr id="4" name="Picture 3" descr="bus casa man"/>
          <p:cNvPicPr>
            <a:picLocks noChangeAspect="1"/>
          </p:cNvPicPr>
          <p:nvPr/>
        </p:nvPicPr>
        <p:blipFill>
          <a:blip r:embed="rId2"/>
          <a:stretch>
            <a:fillRect/>
          </a:stretch>
        </p:blipFill>
        <p:spPr>
          <a:xfrm>
            <a:off x="457200" y="1228711"/>
            <a:ext cx="3063420" cy="4562770"/>
          </a:xfrm>
          <a:prstGeom prst="rect">
            <a:avLst/>
          </a:prstGeom>
        </p:spPr>
      </p:pic>
      <p:pic>
        <p:nvPicPr>
          <p:cNvPr id="5" name="Picture 4" descr="bus cas wom"/>
          <p:cNvPicPr>
            <a:picLocks noChangeAspect="1"/>
          </p:cNvPicPr>
          <p:nvPr/>
        </p:nvPicPr>
        <p:blipFill>
          <a:blip r:embed="rId3"/>
          <a:srcRect l="15232"/>
          <a:stretch>
            <a:fillRect/>
          </a:stretch>
        </p:blipFill>
        <p:spPr>
          <a:xfrm>
            <a:off x="5383899" y="1228711"/>
            <a:ext cx="3119899" cy="46079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7851" y="2136338"/>
            <a:ext cx="7182638" cy="1107996"/>
          </a:xfrm>
          <a:prstGeom prst="rect">
            <a:avLst/>
          </a:prstGeom>
        </p:spPr>
        <p:txBody>
          <a:bodyPr wrap="none">
            <a:spAutoFit/>
          </a:bodyPr>
          <a:lstStyle/>
          <a:p>
            <a:r>
              <a:rPr lang="en-US" sz="6600" dirty="0" smtClean="0">
                <a:solidFill>
                  <a:srgbClr val="000000"/>
                </a:solidFill>
              </a:rPr>
              <a:t>What Do You Wear?</a:t>
            </a:r>
            <a:endParaRPr lang="en-US" sz="6600"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263" y="274638"/>
            <a:ext cx="8229600" cy="1143000"/>
          </a:xfrm>
        </p:spPr>
        <p:txBody>
          <a:bodyPr/>
          <a:lstStyle/>
          <a:p>
            <a:r>
              <a:rPr lang="en-US" dirty="0" smtClean="0"/>
              <a:t>Formal</a:t>
            </a:r>
            <a:endParaRPr lang="en-US" dirty="0"/>
          </a:p>
        </p:txBody>
      </p:sp>
      <p:pic>
        <p:nvPicPr>
          <p:cNvPr id="4" name="Picture 3" descr="formal_dresses.jpg"/>
          <p:cNvPicPr>
            <a:picLocks noChangeAspect="1"/>
          </p:cNvPicPr>
          <p:nvPr/>
        </p:nvPicPr>
        <p:blipFill>
          <a:blip r:embed="rId2"/>
          <a:stretch>
            <a:fillRect/>
          </a:stretch>
        </p:blipFill>
        <p:spPr>
          <a:xfrm>
            <a:off x="182172" y="2167500"/>
            <a:ext cx="4742010" cy="4485941"/>
          </a:xfrm>
          <a:prstGeom prst="rect">
            <a:avLst/>
          </a:prstGeom>
        </p:spPr>
      </p:pic>
      <p:pic>
        <p:nvPicPr>
          <p:cNvPr id="5" name="Picture 4" descr="formal men"/>
          <p:cNvPicPr>
            <a:picLocks noChangeAspect="1"/>
          </p:cNvPicPr>
          <p:nvPr/>
        </p:nvPicPr>
        <p:blipFill>
          <a:blip r:embed="rId3"/>
          <a:stretch>
            <a:fillRect/>
          </a:stretch>
        </p:blipFill>
        <p:spPr>
          <a:xfrm>
            <a:off x="4924182" y="274638"/>
            <a:ext cx="4076660" cy="543554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7851" y="2136338"/>
            <a:ext cx="7182638" cy="1107996"/>
          </a:xfrm>
          <a:prstGeom prst="rect">
            <a:avLst/>
          </a:prstGeom>
        </p:spPr>
        <p:txBody>
          <a:bodyPr wrap="none">
            <a:spAutoFit/>
          </a:bodyPr>
          <a:lstStyle/>
          <a:p>
            <a:r>
              <a:rPr lang="en-US" sz="6600" dirty="0" smtClean="0">
                <a:solidFill>
                  <a:srgbClr val="000000"/>
                </a:solidFill>
              </a:rPr>
              <a:t>What Do You Wear?</a:t>
            </a:r>
            <a:endParaRPr lang="en-US" sz="6600"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Sleep</a:t>
            </a:r>
            <a:endParaRPr lang="en-US" dirty="0"/>
          </a:p>
        </p:txBody>
      </p:sp>
      <p:pic>
        <p:nvPicPr>
          <p:cNvPr id="4" name="Picture 3" descr="pjs"/>
          <p:cNvPicPr>
            <a:picLocks noChangeAspect="1"/>
          </p:cNvPicPr>
          <p:nvPr/>
        </p:nvPicPr>
        <p:blipFill>
          <a:blip r:embed="rId2"/>
          <a:stretch>
            <a:fillRect/>
          </a:stretch>
        </p:blipFill>
        <p:spPr>
          <a:xfrm>
            <a:off x="3246235" y="1418322"/>
            <a:ext cx="2910738" cy="2910738"/>
          </a:xfrm>
          <a:prstGeom prst="rect">
            <a:avLst/>
          </a:prstGeom>
        </p:spPr>
      </p:pic>
      <p:pic>
        <p:nvPicPr>
          <p:cNvPr id="5" name="Picture 4" descr="robe"/>
          <p:cNvPicPr>
            <a:picLocks noChangeAspect="1"/>
          </p:cNvPicPr>
          <p:nvPr/>
        </p:nvPicPr>
        <p:blipFill>
          <a:blip r:embed="rId3"/>
          <a:stretch>
            <a:fillRect/>
          </a:stretch>
        </p:blipFill>
        <p:spPr>
          <a:xfrm>
            <a:off x="6273800" y="2286000"/>
            <a:ext cx="2870200" cy="3810000"/>
          </a:xfrm>
          <a:prstGeom prst="rect">
            <a:avLst/>
          </a:prstGeom>
        </p:spPr>
      </p:pic>
      <p:pic>
        <p:nvPicPr>
          <p:cNvPr id="6" name="Picture 5" descr="slippers"/>
          <p:cNvPicPr>
            <a:picLocks noChangeAspect="1"/>
          </p:cNvPicPr>
          <p:nvPr/>
        </p:nvPicPr>
        <p:blipFill>
          <a:blip r:embed="rId4"/>
          <a:stretch>
            <a:fillRect/>
          </a:stretch>
        </p:blipFill>
        <p:spPr>
          <a:xfrm>
            <a:off x="262221" y="3581629"/>
            <a:ext cx="2893069" cy="289306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7851" y="2136338"/>
            <a:ext cx="7182638" cy="1107996"/>
          </a:xfrm>
          <a:prstGeom prst="rect">
            <a:avLst/>
          </a:prstGeom>
        </p:spPr>
        <p:txBody>
          <a:bodyPr wrap="none">
            <a:spAutoFit/>
          </a:bodyPr>
          <a:lstStyle/>
          <a:p>
            <a:r>
              <a:rPr lang="en-US" sz="6600" dirty="0" smtClean="0">
                <a:solidFill>
                  <a:srgbClr val="000000"/>
                </a:solidFill>
              </a:rPr>
              <a:t>What Do You Wear?</a:t>
            </a:r>
            <a:endParaRPr lang="en-US" sz="6600" dirty="0">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165</TotalTime>
  <Words>224</Words>
  <Application>Microsoft Macintosh PowerPoint</Application>
  <PresentationFormat>On-screen Show (4:3)</PresentationFormat>
  <Paragraphs>31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What We Wear… What Do You Wear?</vt:lpstr>
      <vt:lpstr>Casual</vt:lpstr>
      <vt:lpstr>PowerPoint Presentation</vt:lpstr>
      <vt:lpstr>Business Casual</vt:lpstr>
      <vt:lpstr>PowerPoint Presentation</vt:lpstr>
      <vt:lpstr>Formal</vt:lpstr>
      <vt:lpstr>PowerPoint Presentation</vt:lpstr>
      <vt:lpstr>To Sleep</vt:lpstr>
      <vt:lpstr>PowerPoint Presentation</vt:lpstr>
      <vt:lpstr>PowerPoint Presentation</vt:lpstr>
      <vt:lpstr>People in Uniform</vt:lpstr>
      <vt:lpstr>People in Uniform (continued)</vt:lpstr>
      <vt:lpstr>People in Uniform (continued)</vt:lpstr>
      <vt:lpstr>People in Uniform (continued)</vt:lpstr>
      <vt:lpstr>People in Uniform (continued)</vt:lpstr>
      <vt:lpstr>Wedding</vt:lpstr>
      <vt:lpstr>PowerPoint Presentation</vt:lpstr>
      <vt:lpstr>PowerPoint Presentation</vt:lpstr>
      <vt:lpstr>PowerPoint Presentation</vt:lpstr>
      <vt:lpstr>Graduation</vt:lpstr>
      <vt:lpstr>Halloween </vt:lpstr>
      <vt:lpstr>PowerPoint Presentation</vt:lpstr>
      <vt:lpstr>Animals</vt:lpstr>
      <vt:lpstr>Homework</vt:lpstr>
    </vt:vector>
  </TitlesOfParts>
  <Company>Vanderbilt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 Wear… What Do You Wear?</dc:title>
  <dc:creator>Lisa Koenig</dc:creator>
  <cp:lastModifiedBy>Michelle Chapman</cp:lastModifiedBy>
  <cp:revision>7</cp:revision>
  <dcterms:created xsi:type="dcterms:W3CDTF">2012-10-07T22:15:33Z</dcterms:created>
  <dcterms:modified xsi:type="dcterms:W3CDTF">2012-10-08T23:47:50Z</dcterms:modified>
</cp:coreProperties>
</file>