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0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1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33C33-0AAA-F341-8CD9-4B6D217C8AC8}" type="datetimeFigureOut">
              <a:rPr lang="en-US" smtClean="0"/>
              <a:t>9/30/13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2B99D-2B46-2F44-960C-2A6B148F9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Vanderbilt-Pakistan Connection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6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301" y="1425065"/>
            <a:ext cx="854941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Which buildings/monuments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 you think will last the 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longest in human history?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203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0597" y="0"/>
            <a:ext cx="40621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 will you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MAKE YOUR</a:t>
            </a:r>
          </a:p>
          <a:p>
            <a:pPr algn="ctr"/>
            <a:r>
              <a:rPr lang="en-U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MARK? </a:t>
            </a:r>
            <a:endParaRPr 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7691" y="2744334"/>
            <a:ext cx="47619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If you had to build one building to leave on this Earth in your memory, what would it look like? Would it be a statue of yourself? Would it look like something else? Draw a picture!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795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627" y="786209"/>
            <a:ext cx="6799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 your homework!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348" y="2241562"/>
            <a:ext cx="88013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If you are comfortable with it,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please perform your dance/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song you’ve created! </a:t>
            </a:r>
          </a:p>
        </p:txBody>
      </p:sp>
    </p:spTree>
    <p:extLst>
      <p:ext uri="{BB962C8B-B14F-4D97-AF65-F5344CB8AC3E}">
        <p14:creationId xmlns:p14="http://schemas.microsoft.com/office/powerpoint/2010/main" val="324416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8771" y="1259175"/>
            <a:ext cx="742647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Check out the cool things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humans have done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buildings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architecture!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&gt;&gt;&gt;&gt;&gt;&gt;&gt;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7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26537" cy="47288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6403" y="4823217"/>
            <a:ext cx="724759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 room underwater!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Would you sleep here?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2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605930"/>
            <a:ext cx="6985000" cy="4648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4820" y="5666308"/>
            <a:ext cx="6574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Underwater Hotel: Fiji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67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109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9453" y="880735"/>
            <a:ext cx="274061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Castle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Hotel: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United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Kingdom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022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15" y="580451"/>
            <a:ext cx="8091078" cy="39556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6744" y="5053936"/>
            <a:ext cx="521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Ice Hotel: Canada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274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6600"/>
            <a:ext cx="5715000" cy="5372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2020" y="926094"/>
            <a:ext cx="285955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Space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Hotel:</a:t>
            </a: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22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715"/>
            <a:ext cx="5542125" cy="4309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80" y="0"/>
            <a:ext cx="5306128" cy="3571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50346" cy="389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9843" b="6184"/>
          <a:stretch/>
        </p:blipFill>
        <p:spPr>
          <a:xfrm>
            <a:off x="5464857" y="2738664"/>
            <a:ext cx="3679141" cy="4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0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137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Vanderbilt-Pakistan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Vanderbilt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Vanderbilt-Pakistan Connection</dc:title>
  <dc:creator>Adele Zhou</dc:creator>
  <cp:lastModifiedBy>Adele Zhou</cp:lastModifiedBy>
  <cp:revision>8</cp:revision>
  <dcterms:created xsi:type="dcterms:W3CDTF">2013-10-01T03:35:16Z</dcterms:created>
  <dcterms:modified xsi:type="dcterms:W3CDTF">2013-10-01T04:00:53Z</dcterms:modified>
</cp:coreProperties>
</file>