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6" r:id="rId9"/>
    <p:sldId id="262" r:id="rId10"/>
    <p:sldId id="263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8FF"/>
    <a:srgbClr val="F1FF54"/>
    <a:srgbClr val="FF8E46"/>
    <a:srgbClr val="33FFFB"/>
    <a:srgbClr val="D2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7B87-45EB-DB4F-8853-9407908751D9}" type="datetimeFigureOut">
              <a:rPr lang="en-US" smtClean="0"/>
              <a:t>10/27/13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3DCC-F61C-1047-9D91-A3239908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Monday, October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4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Pakistani 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689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crescent represents </a:t>
            </a:r>
            <a:r>
              <a:rPr lang="en-US" dirty="0" smtClean="0">
                <a:solidFill>
                  <a:srgbClr val="008000"/>
                </a:solidFill>
              </a:rPr>
              <a:t>progress </a:t>
            </a:r>
          </a:p>
          <a:p>
            <a:r>
              <a:rPr lang="en-US" dirty="0" smtClean="0"/>
              <a:t>The star symbolizes </a:t>
            </a:r>
            <a:r>
              <a:rPr lang="en-US" dirty="0" smtClean="0">
                <a:solidFill>
                  <a:srgbClr val="008000"/>
                </a:solidFill>
              </a:rPr>
              <a:t>light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knowledge</a:t>
            </a:r>
          </a:p>
          <a:p>
            <a:r>
              <a:rPr lang="en-US" dirty="0" smtClean="0"/>
              <a:t>White = </a:t>
            </a:r>
            <a:r>
              <a:rPr lang="en-US" dirty="0" smtClean="0">
                <a:solidFill>
                  <a:srgbClr val="008000"/>
                </a:solidFill>
              </a:rPr>
              <a:t>peace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honesty</a:t>
            </a:r>
            <a:r>
              <a:rPr lang="en-US" dirty="0" smtClean="0"/>
              <a:t> &amp; symbolizing the role of religious minorities</a:t>
            </a:r>
          </a:p>
          <a:p>
            <a:r>
              <a:rPr lang="en-US" dirty="0" smtClean="0"/>
              <a:t>Green = </a:t>
            </a:r>
            <a:r>
              <a:rPr lang="en-US" dirty="0" smtClean="0">
                <a:solidFill>
                  <a:srgbClr val="008000"/>
                </a:solidFill>
              </a:rPr>
              <a:t>hope, joy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love </a:t>
            </a:r>
            <a:r>
              <a:rPr lang="en-US" dirty="0" smtClean="0"/>
              <a:t>and has a sacred significance representing </a:t>
            </a:r>
            <a:r>
              <a:rPr lang="en-US" dirty="0" smtClean="0">
                <a:solidFill>
                  <a:srgbClr val="008000"/>
                </a:solidFill>
              </a:rPr>
              <a:t>Islam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37" y="23932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Flags:</a:t>
            </a:r>
            <a:br>
              <a:rPr lang="en-US" dirty="0" smtClean="0"/>
            </a:br>
            <a:r>
              <a:rPr lang="en-US" sz="3600" dirty="0" smtClean="0"/>
              <a:t>Do you have regional flags?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50" b="8650"/>
          <a:stretch>
            <a:fillRect/>
          </a:stretch>
        </p:blipFill>
        <p:spPr>
          <a:xfrm>
            <a:off x="457200" y="1417638"/>
            <a:ext cx="3829515" cy="2106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34" y="3821359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446" y="3821359"/>
            <a:ext cx="357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New Jersey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9406" y="3062059"/>
            <a:ext cx="329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Massachusetts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3274574" y="3821359"/>
            <a:ext cx="476302" cy="615111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362830" y="2835585"/>
            <a:ext cx="555685" cy="7593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Draw a flag that represents the whole world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91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5085"/>
            <a:ext cx="8229600" cy="1143000"/>
          </a:xfrm>
        </p:spPr>
        <p:txBody>
          <a:bodyPr/>
          <a:lstStyle/>
          <a:p>
            <a:r>
              <a:rPr lang="en-US" dirty="0" smtClean="0"/>
              <a:t>Anything you want to share?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6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Halloween! </a:t>
            </a:r>
            <a:br>
              <a:rPr lang="en-US" dirty="0" smtClean="0"/>
            </a:br>
            <a:r>
              <a:rPr lang="en-US" dirty="0" smtClean="0"/>
              <a:t>October,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75" y="1821635"/>
            <a:ext cx="3073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89" y="1746078"/>
            <a:ext cx="3506715" cy="38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 or Treating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9" y="1673019"/>
            <a:ext cx="4591639" cy="45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9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9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E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50" r="2150"/>
          <a:stretch>
            <a:fillRect/>
          </a:stretch>
        </p:blipFill>
        <p:spPr>
          <a:xfrm>
            <a:off x="4782862" y="3824454"/>
            <a:ext cx="3546711" cy="19505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035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7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gs_of_the_World.png"/>
          <p:cNvPicPr>
            <a:picLocks noGrp="1" noChangeAspect="1"/>
          </p:cNvPicPr>
          <p:nvPr>
            <p:ph idx="1"/>
          </p:nvPr>
        </p:nvPicPr>
        <p:blipFill>
          <a:blip r:embed="rId2"/>
          <a:srcRect l="4853" r="4853"/>
          <a:stretch>
            <a:fillRect/>
          </a:stretch>
        </p:blipFill>
        <p:spPr>
          <a:xfrm>
            <a:off x="0" y="892905"/>
            <a:ext cx="9144000" cy="48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6433" cy="4525963"/>
          </a:xfrm>
        </p:spPr>
        <p:txBody>
          <a:bodyPr/>
          <a:lstStyle/>
          <a:p>
            <a:r>
              <a:rPr lang="en-US" sz="2400" dirty="0" smtClean="0"/>
              <a:t>50 stars represent </a:t>
            </a:r>
            <a:r>
              <a:rPr lang="en-US" sz="2400" dirty="0" smtClean="0">
                <a:solidFill>
                  <a:srgbClr val="FF0000"/>
                </a:solidFill>
              </a:rPr>
              <a:t>unity</a:t>
            </a:r>
            <a:r>
              <a:rPr lang="en-US" sz="2400" dirty="0" smtClean="0"/>
              <a:t> of the 50 states of the USA</a:t>
            </a:r>
          </a:p>
          <a:p>
            <a:r>
              <a:rPr lang="en-US" sz="2400" dirty="0" smtClean="0"/>
              <a:t>The 13 stripes honor the </a:t>
            </a:r>
            <a:r>
              <a:rPr lang="en-US" sz="2400" dirty="0" smtClean="0">
                <a:solidFill>
                  <a:srgbClr val="FF0000"/>
                </a:solidFill>
              </a:rPr>
              <a:t>history</a:t>
            </a:r>
            <a:r>
              <a:rPr lang="en-US" sz="2400" dirty="0" smtClean="0"/>
              <a:t> of the US through its 13 original colonies</a:t>
            </a:r>
          </a:p>
          <a:p>
            <a:r>
              <a:rPr lang="en-US" sz="2400" dirty="0" smtClean="0"/>
              <a:t>White signifies </a:t>
            </a:r>
            <a:r>
              <a:rPr lang="en-US" sz="2400" dirty="0" smtClean="0">
                <a:solidFill>
                  <a:srgbClr val="FF0000"/>
                </a:solidFill>
              </a:rPr>
              <a:t>purity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innocence</a:t>
            </a:r>
          </a:p>
          <a:p>
            <a:r>
              <a:rPr lang="en-US" sz="2400" dirty="0" smtClean="0"/>
              <a:t>Red represents </a:t>
            </a:r>
            <a:r>
              <a:rPr lang="en-US" sz="2400" dirty="0" smtClean="0">
                <a:solidFill>
                  <a:srgbClr val="FF0000"/>
                </a:solidFill>
              </a:rPr>
              <a:t>hardiness</a:t>
            </a:r>
            <a:r>
              <a:rPr lang="en-US" sz="2400" dirty="0" smtClean="0"/>
              <a:t> &amp; </a:t>
            </a:r>
            <a:r>
              <a:rPr lang="en-US" sz="2400" dirty="0" err="1" smtClean="0">
                <a:solidFill>
                  <a:srgbClr val="FF0000"/>
                </a:solidFill>
              </a:rPr>
              <a:t>valour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Blue signifies </a:t>
            </a:r>
            <a:r>
              <a:rPr lang="en-US" sz="2400" dirty="0" smtClean="0">
                <a:solidFill>
                  <a:srgbClr val="FF0000"/>
                </a:solidFill>
              </a:rPr>
              <a:t>vigilance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perseverance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rgbClr val="FF0000"/>
                </a:solidFill>
              </a:rPr>
              <a:t>justice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2150" r="2150"/>
          <a:stretch>
            <a:fillRect/>
          </a:stretch>
        </p:blipFill>
        <p:spPr>
          <a:xfrm>
            <a:off x="5140089" y="2849177"/>
            <a:ext cx="3546711" cy="1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117</Words>
  <Application>Microsoft Macintosh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Monday, October 28</vt:lpstr>
      <vt:lpstr>Anything you want to share?</vt:lpstr>
      <vt:lpstr>Halloween!  October, 31st </vt:lpstr>
      <vt:lpstr>Trick or Treating</vt:lpstr>
      <vt:lpstr>PowerPoint Presentation</vt:lpstr>
      <vt:lpstr>PowerPoint Presentation</vt:lpstr>
      <vt:lpstr>Flags!</vt:lpstr>
      <vt:lpstr>PowerPoint Presentation</vt:lpstr>
      <vt:lpstr>American Flag</vt:lpstr>
      <vt:lpstr>Pakistani Flag</vt:lpstr>
      <vt:lpstr>State Flags: Do you have regional flags?</vt:lpstr>
      <vt:lpstr>Homework: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Halle Best</dc:creator>
  <cp:lastModifiedBy>Halle Best</cp:lastModifiedBy>
  <cp:revision>13</cp:revision>
  <dcterms:created xsi:type="dcterms:W3CDTF">2013-10-23T03:18:34Z</dcterms:created>
  <dcterms:modified xsi:type="dcterms:W3CDTF">2013-10-28T02:52:06Z</dcterms:modified>
</cp:coreProperties>
</file>