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87CB-F3B8-493F-8009-23657B87EB02}" type="datetimeFigureOut">
              <a:rPr lang="en-US" smtClean="0"/>
              <a:t>10/13/13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C94F-A3AE-4EB4-B3BA-09CD0FEBE2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#3</a:t>
            </a:r>
            <a:br>
              <a:rPr lang="en-US" dirty="0" smtClean="0"/>
            </a:br>
            <a:r>
              <a:rPr lang="en-US" dirty="0" smtClean="0"/>
              <a:t>Homework assigned by Halle and </a:t>
            </a:r>
            <a:r>
              <a:rPr lang="en-US" dirty="0" err="1" smtClean="0"/>
              <a:t>Maddie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020131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020131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Students are practicing Dance Moves.</a:t>
            </a:r>
            <a:endParaRPr lang="en-US" sz="4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760" y="2411970"/>
            <a:ext cx="7517440" cy="387051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Two options: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-Write a song (it can be a short song!)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-Make up a dance or dance move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Or could you can do both! </a:t>
            </a:r>
          </a:p>
        </p:txBody>
      </p:sp>
    </p:spTree>
    <p:extLst>
      <p:ext uri="{BB962C8B-B14F-4D97-AF65-F5344CB8AC3E}">
        <p14:creationId xmlns:p14="http://schemas.microsoft.com/office/powerpoint/2010/main" val="329098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Students’ songs</a:t>
            </a:r>
            <a:endParaRPr lang="en-US" sz="4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Students are writing songs.</a:t>
            </a:r>
            <a:endParaRPr lang="en-US"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020131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722437"/>
            <a:ext cx="3394472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You.</a:t>
            </a:r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020131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020131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020131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020131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020131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020131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</Words>
  <Application>Microsoft Macintosh PowerPoint</Application>
  <PresentationFormat>On-screen Show (4:3)</PresentationFormat>
  <Paragraphs>12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Lesson #3 Homework assigned by Halle and Maddie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#3 Homework assigned by Halle and Maddie</dc:title>
  <dc:creator>shahid habib bhuta</dc:creator>
  <cp:lastModifiedBy>Halle Best</cp:lastModifiedBy>
  <cp:revision>2</cp:revision>
  <dcterms:created xsi:type="dcterms:W3CDTF">2013-10-12T09:58:48Z</dcterms:created>
  <dcterms:modified xsi:type="dcterms:W3CDTF">2013-10-13T17:29:25Z</dcterms:modified>
</cp:coreProperties>
</file>