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BD30F-2377-4E97-9A26-387D52271427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CE16-B391-4BB8-9727-DBCD5E682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01A5-FD4B-476F-A2C3-2113AB3A25C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1DA9-F885-41D3-94A4-F654C114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Homework, assigned by Halle and </a:t>
            </a:r>
            <a:r>
              <a:rPr lang="en-US" dirty="0" err="1" smtClean="0"/>
              <a:t>Maddie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67000"/>
            <a:ext cx="4572000" cy="233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Homework: </a:t>
            </a:r>
          </a:p>
          <a:p>
            <a:r>
              <a:rPr lang="en-US" sz="2400" dirty="0" smtClean="0"/>
              <a:t>Draw a picture of a glass and fill it up with drawings of things that are good in your life. Remember the metaphor "The glass is half full."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9201317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4207_611425648914123_199890751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5467_611425585580796_56191560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8748_611425818914106_132619070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09201317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On-screen Show (4:3)</PresentationFormat>
  <Paragraphs>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Homework, assigned by Halle and Maddie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Homework,assigned by Halle and Maddie</dc:title>
  <dc:creator>shahid habib bhuta</dc:creator>
  <cp:lastModifiedBy>S.stechnologies</cp:lastModifiedBy>
  <cp:revision>4</cp:revision>
  <dcterms:created xsi:type="dcterms:W3CDTF">2013-09-28T10:05:17Z</dcterms:created>
  <dcterms:modified xsi:type="dcterms:W3CDTF">2013-09-29T05:41:46Z</dcterms:modified>
</cp:coreProperties>
</file>