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59" r:id="rId5"/>
    <p:sldId id="261" r:id="rId6"/>
    <p:sldId id="260" r:id="rId7"/>
    <p:sldId id="262" r:id="rId8"/>
    <p:sldId id="263" r:id="rId9"/>
    <p:sldId id="264" r:id="rId10"/>
    <p:sldId id="267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BA21C-5825-E443-9583-DDE244A00B08}" type="datetimeFigureOut">
              <a:rPr lang="en-US" smtClean="0"/>
              <a:t>3/25/14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AFDE3-D68B-7942-B19F-B1C64EC6B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AFDE3-D68B-7942-B19F-B1C64EC6B1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41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F4A2-7823-5741-81CA-39A17BBB01CC}" type="datetimeFigureOut">
              <a:rPr lang="en-US" smtClean="0"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B05C-7BCD-CD48-AF50-CC8C02AB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3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F4A2-7823-5741-81CA-39A17BBB01CC}" type="datetimeFigureOut">
              <a:rPr lang="en-US" smtClean="0"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B05C-7BCD-CD48-AF50-CC8C02AB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0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F4A2-7823-5741-81CA-39A17BBB01CC}" type="datetimeFigureOut">
              <a:rPr lang="en-US" smtClean="0"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B05C-7BCD-CD48-AF50-CC8C02AB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F4A2-7823-5741-81CA-39A17BBB01CC}" type="datetimeFigureOut">
              <a:rPr lang="en-US" smtClean="0"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B05C-7BCD-CD48-AF50-CC8C02AB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F4A2-7823-5741-81CA-39A17BBB01CC}" type="datetimeFigureOut">
              <a:rPr lang="en-US" smtClean="0"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B05C-7BCD-CD48-AF50-CC8C02AB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F4A2-7823-5741-81CA-39A17BBB01CC}" type="datetimeFigureOut">
              <a:rPr lang="en-US" smtClean="0"/>
              <a:t>3/25/14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B05C-7BCD-CD48-AF50-CC8C02AB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9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F4A2-7823-5741-81CA-39A17BBB01CC}" type="datetimeFigureOut">
              <a:rPr lang="en-US" smtClean="0"/>
              <a:t>3/25/14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B05C-7BCD-CD48-AF50-CC8C02AB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1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F4A2-7823-5741-81CA-39A17BBB01CC}" type="datetimeFigureOut">
              <a:rPr lang="en-US" smtClean="0"/>
              <a:t>3/25/14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B05C-7BCD-CD48-AF50-CC8C02AB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6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F4A2-7823-5741-81CA-39A17BBB01CC}" type="datetimeFigureOut">
              <a:rPr lang="en-US" smtClean="0"/>
              <a:t>3/25/14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B05C-7BCD-CD48-AF50-CC8C02AB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5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F4A2-7823-5741-81CA-39A17BBB01CC}" type="datetimeFigureOut">
              <a:rPr lang="en-US" smtClean="0"/>
              <a:t>3/25/14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B05C-7BCD-CD48-AF50-CC8C02AB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3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F4A2-7823-5741-81CA-39A17BBB01CC}" type="datetimeFigureOut">
              <a:rPr lang="en-US" smtClean="0"/>
              <a:t>3/25/14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B05C-7BCD-CD48-AF50-CC8C02AB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8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DF4A2-7823-5741-81CA-39A17BBB01CC}" type="datetimeFigureOut">
              <a:rPr lang="en-US" smtClean="0"/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8B05C-7BCD-CD48-AF50-CC8C02ABB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5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168" y="2075210"/>
            <a:ext cx="7772400" cy="1470025"/>
          </a:xfrm>
        </p:spPr>
        <p:txBody>
          <a:bodyPr/>
          <a:lstStyle/>
          <a:p>
            <a:r>
              <a:rPr lang="en-US" dirty="0" smtClean="0"/>
              <a:t>Places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69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geographic setting do you live in?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-&gt; Is there a desert near by? (</a:t>
            </a:r>
            <a:r>
              <a:rPr lang="en-US" dirty="0" err="1" smtClean="0"/>
              <a:t>Thar</a:t>
            </a:r>
            <a:r>
              <a:rPr lang="en-US" dirty="0" smtClean="0"/>
              <a:t>, 			</a:t>
            </a:r>
            <a:r>
              <a:rPr lang="en-US" dirty="0" err="1" smtClean="0"/>
              <a:t>Cholistan</a:t>
            </a:r>
            <a:r>
              <a:rPr lang="en-US" dirty="0" smtClean="0"/>
              <a:t>, </a:t>
            </a:r>
            <a:r>
              <a:rPr lang="en-US" dirty="0" err="1" smtClean="0"/>
              <a:t>Kharan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What kind of geographic setting do you think the U.S. </a:t>
            </a:r>
            <a:r>
              <a:rPr lang="en-US" smtClean="0"/>
              <a:t>has?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3810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could live in any geographic setting that we talked about today, which one would it be and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5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Oh, the Places You’ll Go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840" b="128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8540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world is a big beautiful place with lots of different cultures, places and types of people.</a:t>
            </a:r>
          </a:p>
          <a:p>
            <a:r>
              <a:rPr lang="en-US" dirty="0" smtClean="0"/>
              <a:t>Today we will learn about the geography of this world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-35366" r="-35366"/>
          <a:stretch>
            <a:fillRect/>
          </a:stretch>
        </p:blipFill>
        <p:spPr>
          <a:xfrm>
            <a:off x="4248187" y="3901767"/>
            <a:ext cx="4729665" cy="277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4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11334" r="11334"/>
          <a:stretch>
            <a:fillRect/>
          </a:stretch>
        </p:blipFill>
        <p:spPr>
          <a:xfrm>
            <a:off x="457200" y="1360935"/>
            <a:ext cx="82296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457200" y="6202335"/>
            <a:ext cx="88754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What do you know about deserts? What comes to mind?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118180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754" r="-11754"/>
          <a:stretch>
            <a:fillRect/>
          </a:stretch>
        </p:blipFill>
        <p:spPr>
          <a:xfrm>
            <a:off x="0" y="957778"/>
            <a:ext cx="9397722" cy="5168385"/>
          </a:xfrm>
        </p:spPr>
      </p:pic>
    </p:spTree>
    <p:extLst>
      <p:ext uri="{BB962C8B-B14F-4D97-AF65-F5344CB8AC3E}">
        <p14:creationId xmlns:p14="http://schemas.microsoft.com/office/powerpoint/2010/main" val="1407493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Jungle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12" b="8712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457200" y="6202335"/>
            <a:ext cx="88754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What do you know about jungles? What comes to mind?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553615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179" r="31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3975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627" b="1562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7200" y="6202335"/>
            <a:ext cx="88754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What do you know about mountains? What comes to mind?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92672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5816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109</Words>
  <Application>Microsoft Macintosh PowerPoint</Application>
  <PresentationFormat>On-screen Show (4:3)</PresentationFormat>
  <Paragraphs>20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Places</vt:lpstr>
      <vt:lpstr>Oh, the Places You’ll Go</vt:lpstr>
      <vt:lpstr>Lesson</vt:lpstr>
      <vt:lpstr>Desert</vt:lpstr>
      <vt:lpstr>PowerPoint Presentation</vt:lpstr>
      <vt:lpstr>Jungle</vt:lpstr>
      <vt:lpstr>PowerPoint Presentation</vt:lpstr>
      <vt:lpstr>Mountains</vt:lpstr>
      <vt:lpstr>PowerPoint Presentation</vt:lpstr>
      <vt:lpstr>Discussion</vt:lpstr>
      <vt:lpstr>Homework</vt:lpstr>
    </vt:vector>
  </TitlesOfParts>
  <Company>Vanderbilt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Places</dc:title>
  <dc:creator>Rachel King</dc:creator>
  <cp:lastModifiedBy>Andrew Wesley Legan</cp:lastModifiedBy>
  <cp:revision>11</cp:revision>
  <dcterms:created xsi:type="dcterms:W3CDTF">2012-11-29T06:24:14Z</dcterms:created>
  <dcterms:modified xsi:type="dcterms:W3CDTF">2014-03-25T10:00:28Z</dcterms:modified>
</cp:coreProperties>
</file>