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8" r:id="rId9"/>
    <p:sldId id="260" r:id="rId10"/>
    <p:sldId id="261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27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65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54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654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74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43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7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46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85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5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05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D1AF-E466-6B43-8F27-413151521C61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659B-6E22-8A43-9F0B-391906F01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511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VanPak</a:t>
            </a:r>
            <a:r>
              <a:rPr lang="en-US" dirty="0" smtClean="0"/>
              <a:t> Lesson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October 8</a:t>
            </a:r>
            <a:r>
              <a:rPr lang="en-US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2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233"/>
            <a:ext cx="8229600" cy="1143000"/>
          </a:xfrm>
        </p:spPr>
        <p:txBody>
          <a:bodyPr/>
          <a:lstStyle/>
          <a:p>
            <a:r>
              <a:rPr lang="en-US" dirty="0" smtClean="0"/>
              <a:t>Family Relations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7563" y="2209440"/>
            <a:ext cx="660289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How do you see your siblings? 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How do you interact with your parents?</a:t>
            </a:r>
            <a:r>
              <a:rPr lang="en-US" sz="4400" dirty="0" smtClean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How often do you see your extended family?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4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“family”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058" y="1791755"/>
            <a:ext cx="6916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Dictionary definition: a </a:t>
            </a:r>
            <a:r>
              <a:rPr lang="en-US" sz="3200" dirty="0"/>
              <a:t>group consisting of parents and children living together in a household.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058" y="3719593"/>
            <a:ext cx="6916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there other ways to define a family other than people who are related to you? Can you think of other people who you might consider your “family”?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69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0976" y="1746394"/>
            <a:ext cx="766440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a paragraph on what you hope your future family looks like. Do you want to get married? Do you want to have kids? Do you want a big house or a small house? Do you want animals?</a:t>
            </a:r>
          </a:p>
          <a:p>
            <a:endParaRPr lang="en-US" sz="3600" dirty="0"/>
          </a:p>
          <a:p>
            <a:r>
              <a:rPr lang="en-US" sz="3600" dirty="0" smtClean="0"/>
              <a:t>Feel free to draw a picture too if you feel more comfortable with that.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8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American English Phrases of the Week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mouth”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48" y="1600200"/>
            <a:ext cx="364534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“call it a day”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053" y="1417638"/>
            <a:ext cx="4798982" cy="49589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“hit the spot”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29" y="4187336"/>
            <a:ext cx="2094753" cy="209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167"/>
            <a:ext cx="3107013" cy="2443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1154723"/>
            <a:ext cx="3060700" cy="265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4044056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394" y="2386623"/>
            <a:ext cx="2558906" cy="2558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“rain or shine”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73" y="1600200"/>
            <a:ext cx="4414896" cy="4092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368" y="1726548"/>
            <a:ext cx="3966431" cy="3966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“take it easy”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401" y="1417637"/>
            <a:ext cx="6401270" cy="5377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73" y="564265"/>
            <a:ext cx="6498866" cy="4448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597" y="5261864"/>
            <a:ext cx="766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merican Typewriter"/>
                <a:cs typeface="American Typewriter"/>
              </a:rPr>
              <a:t>FAMILY</a:t>
            </a:r>
            <a:endParaRPr lang="en-US" sz="6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20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730"/>
            <a:ext cx="8229600" cy="2129489"/>
          </a:xfrm>
        </p:spPr>
        <p:txBody>
          <a:bodyPr>
            <a:normAutofit/>
          </a:bodyPr>
          <a:lstStyle/>
          <a:p>
            <a:r>
              <a:rPr lang="en-US" dirty="0" smtClean="0"/>
              <a:t>What are some of </a:t>
            </a:r>
            <a:br>
              <a:rPr lang="en-US" dirty="0" smtClean="0"/>
            </a:br>
            <a:r>
              <a:rPr lang="en-US" dirty="0" smtClean="0"/>
              <a:t>your family traditions?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1112" y="3470108"/>
            <a:ext cx="707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What do you on holidays?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Birthdays?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Food?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00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197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VanPak Lesson 3</vt:lpstr>
      <vt:lpstr>Common American English Phrases of the Week</vt:lpstr>
      <vt:lpstr>“big mouth”</vt:lpstr>
      <vt:lpstr>“call it a day”</vt:lpstr>
      <vt:lpstr>“hit the spot”</vt:lpstr>
      <vt:lpstr>“rain or shine”</vt:lpstr>
      <vt:lpstr>“take it easy”</vt:lpstr>
      <vt:lpstr>Slide 8</vt:lpstr>
      <vt:lpstr>What are some of  your family traditions? </vt:lpstr>
      <vt:lpstr>Family Relations</vt:lpstr>
      <vt:lpstr>Defining a “family”</vt:lpstr>
      <vt:lpstr>Homework: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VanPak Lesson 3</dc:title>
  <dc:creator>Adele Zhou</dc:creator>
  <cp:lastModifiedBy>Abby Morgan</cp:lastModifiedBy>
  <cp:revision>7</cp:revision>
  <dcterms:created xsi:type="dcterms:W3CDTF">2013-10-07T15:54:47Z</dcterms:created>
  <dcterms:modified xsi:type="dcterms:W3CDTF">2013-10-07T18:59:23Z</dcterms:modified>
</cp:coreProperties>
</file>