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22,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22,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22,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22,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yquote.com/quotes/quotes/c/cesarchave381155.html" TargetMode="External"/><Relationship Id="rId3" Type="http://schemas.openxmlformats.org/officeDocument/2006/relationships/hyperlink" Target="http://www.brainyquote.com/quotes/quotes/m/mariashara433751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592404" y="3298110"/>
            <a:ext cx="5120640" cy="1581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7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Definition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the quality in a person or society that arises from a concern for what is regarded as excellent in arts, letters, manners, scholarly pursuits, etc.</a:t>
            </a:r>
          </a:p>
        </p:txBody>
      </p:sp>
    </p:spTree>
    <p:extLst>
      <p:ext uri="{BB962C8B-B14F-4D97-AF65-F5344CB8AC3E}">
        <p14:creationId xmlns:p14="http://schemas.microsoft.com/office/powerpoint/2010/main" val="373524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people say about culture?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r>
              <a:rPr lang="en-US" sz="2800" u="sng" dirty="0" smtClean="0">
                <a:solidFill>
                  <a:srgbClr val="0000FF"/>
                </a:solidFill>
              </a:rPr>
              <a:t>“No </a:t>
            </a:r>
            <a:r>
              <a:rPr lang="en-US" sz="2800" u="sng" dirty="0">
                <a:solidFill>
                  <a:srgbClr val="0000FF"/>
                </a:solidFill>
              </a:rPr>
              <a:t>culture can live if it attempts to be exclusive</a:t>
            </a:r>
            <a:r>
              <a:rPr lang="en-US" sz="2800" u="sng" dirty="0" smtClean="0">
                <a:solidFill>
                  <a:srgbClr val="0000FF"/>
                </a:solidFill>
              </a:rPr>
              <a:t>.” </a:t>
            </a:r>
          </a:p>
          <a:p>
            <a:pPr lvl="7"/>
            <a:r>
              <a:rPr lang="en-US" sz="2000" u="sng" dirty="0" smtClean="0">
                <a:solidFill>
                  <a:srgbClr val="0000FF"/>
                </a:solidFill>
              </a:rPr>
              <a:t>–</a:t>
            </a:r>
            <a:r>
              <a:rPr lang="en-US" sz="2000" u="sng" dirty="0" err="1" smtClean="0">
                <a:solidFill>
                  <a:srgbClr val="0000FF"/>
                </a:solidFill>
              </a:rPr>
              <a:t>Ghandi</a:t>
            </a:r>
            <a:endParaRPr lang="en-US" sz="2000" u="sng" dirty="0" smtClean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0080FF"/>
              </a:solidFill>
            </a:endParaRPr>
          </a:p>
          <a:p>
            <a:r>
              <a:rPr lang="en-US" sz="2800" u="sng" dirty="0" smtClean="0">
                <a:solidFill>
                  <a:srgbClr val="0080FF"/>
                </a:solidFill>
                <a:hlinkClick r:id="rId2"/>
              </a:rPr>
              <a:t>“Preservation </a:t>
            </a:r>
            <a:r>
              <a:rPr lang="en-US" sz="2800" u="sng" dirty="0">
                <a:solidFill>
                  <a:srgbClr val="0080FF"/>
                </a:solidFill>
                <a:hlinkClick r:id="rId2"/>
              </a:rPr>
              <a:t>of one's own culture does not require contempt or disrespect for other cultures</a:t>
            </a:r>
            <a:r>
              <a:rPr lang="en-US" sz="2800" u="sng" dirty="0" smtClean="0">
                <a:solidFill>
                  <a:srgbClr val="0080FF"/>
                </a:solidFill>
                <a:hlinkClick r:id="rId2"/>
              </a:rPr>
              <a:t>.”</a:t>
            </a:r>
          </a:p>
          <a:p>
            <a:pPr lvl="7"/>
            <a:r>
              <a:rPr lang="en-US" sz="2000" u="sng" dirty="0" smtClean="0">
                <a:solidFill>
                  <a:srgbClr val="0080FF"/>
                </a:solidFill>
                <a:hlinkClick r:id="rId2"/>
              </a:rPr>
              <a:t>-Cesar Chavez</a:t>
            </a:r>
          </a:p>
          <a:p>
            <a:pPr lvl="7"/>
            <a:endParaRPr lang="en-US" sz="2000" u="sng" dirty="0">
              <a:solidFill>
                <a:srgbClr val="0080FF"/>
              </a:solidFill>
              <a:hlinkClick r:id="rId2"/>
            </a:endParaRPr>
          </a:p>
          <a:p>
            <a:r>
              <a:rPr lang="en-US" sz="2800" dirty="0" smtClean="0">
                <a:solidFill>
                  <a:srgbClr val="0080FF"/>
                </a:solidFill>
                <a:hlinkClick r:id="rId3"/>
              </a:rPr>
              <a:t>“I </a:t>
            </a:r>
            <a:r>
              <a:rPr lang="en-US" sz="2800" dirty="0">
                <a:solidFill>
                  <a:srgbClr val="0080FF"/>
                </a:solidFill>
                <a:hlinkClick r:id="rId3"/>
              </a:rPr>
              <a:t>love where I'm from. I don't live there because of the circumstances, but all my family is there. It's what's inside, it's not what's outside that determines the culture and the feeling</a:t>
            </a:r>
            <a:r>
              <a:rPr lang="en-US" sz="2800" dirty="0" smtClean="0">
                <a:solidFill>
                  <a:srgbClr val="0080FF"/>
                </a:solidFill>
                <a:hlinkClick r:id="rId3"/>
              </a:rPr>
              <a:t>.”</a:t>
            </a:r>
          </a:p>
          <a:p>
            <a:pPr lvl="7"/>
            <a:r>
              <a:rPr lang="en-US" sz="2000" dirty="0" smtClean="0">
                <a:solidFill>
                  <a:srgbClr val="0080FF"/>
                </a:solidFill>
                <a:hlinkClick r:id="rId3"/>
              </a:rPr>
              <a:t>-Maria Sharapova</a:t>
            </a:r>
            <a:endParaRPr lang="en-US" sz="2000" dirty="0">
              <a:solidFill>
                <a:srgbClr val="0080FF"/>
              </a:solidFill>
              <a:hlinkClick r:id="rId3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08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makes up OUR cultures?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endParaRPr lang="en-US" sz="5100" dirty="0" smtClean="0">
              <a:solidFill>
                <a:srgbClr val="0080FF"/>
              </a:solidFill>
            </a:endParaRPr>
          </a:p>
          <a:p>
            <a:r>
              <a:rPr lang="en-US" sz="5100" dirty="0" smtClean="0">
                <a:solidFill>
                  <a:srgbClr val="0000FF"/>
                </a:solidFill>
              </a:rPr>
              <a:t>History</a:t>
            </a:r>
          </a:p>
          <a:p>
            <a:endParaRPr lang="en-US" sz="5100" dirty="0">
              <a:solidFill>
                <a:srgbClr val="0000FF"/>
              </a:solidFill>
            </a:endParaRPr>
          </a:p>
          <a:p>
            <a:r>
              <a:rPr lang="en-US" sz="5100" dirty="0" smtClean="0">
                <a:solidFill>
                  <a:srgbClr val="0000FF"/>
                </a:solidFill>
              </a:rPr>
              <a:t>Family</a:t>
            </a:r>
          </a:p>
          <a:p>
            <a:endParaRPr lang="en-US" sz="5100" dirty="0">
              <a:solidFill>
                <a:srgbClr val="0000FF"/>
              </a:solidFill>
            </a:endParaRPr>
          </a:p>
          <a:p>
            <a:r>
              <a:rPr lang="en-US" sz="5100" dirty="0" smtClean="0">
                <a:solidFill>
                  <a:srgbClr val="0000FF"/>
                </a:solidFill>
              </a:rPr>
              <a:t>Traditions</a:t>
            </a:r>
          </a:p>
          <a:p>
            <a:endParaRPr lang="en-US" sz="5100" dirty="0">
              <a:solidFill>
                <a:srgbClr val="0000FF"/>
              </a:solidFill>
            </a:endParaRPr>
          </a:p>
          <a:p>
            <a:r>
              <a:rPr lang="en-US" sz="5100" dirty="0" smtClean="0">
                <a:solidFill>
                  <a:srgbClr val="0000FF"/>
                </a:solidFill>
              </a:rPr>
              <a:t>Literature and Poetry</a:t>
            </a:r>
          </a:p>
          <a:p>
            <a:endParaRPr lang="en-US" sz="5100" dirty="0">
              <a:solidFill>
                <a:srgbClr val="0000FF"/>
              </a:solidFill>
            </a:endParaRPr>
          </a:p>
          <a:p>
            <a:r>
              <a:rPr lang="en-US" sz="5100" dirty="0" smtClean="0">
                <a:solidFill>
                  <a:srgbClr val="0000FF"/>
                </a:solidFill>
              </a:rPr>
              <a:t>Religion</a:t>
            </a:r>
          </a:p>
          <a:p>
            <a:endParaRPr lang="en-US" sz="5100" dirty="0">
              <a:solidFill>
                <a:srgbClr val="0000FF"/>
              </a:solidFill>
            </a:endParaRPr>
          </a:p>
          <a:p>
            <a:r>
              <a:rPr lang="en-US" sz="5100" dirty="0" smtClean="0">
                <a:solidFill>
                  <a:srgbClr val="0000FF"/>
                </a:solidFill>
              </a:rPr>
              <a:t>Music</a:t>
            </a:r>
          </a:p>
          <a:p>
            <a:endParaRPr lang="en-US" sz="5100" dirty="0">
              <a:solidFill>
                <a:srgbClr val="0000FF"/>
              </a:solidFill>
            </a:endParaRPr>
          </a:p>
          <a:p>
            <a:r>
              <a:rPr lang="en-US" sz="5100" dirty="0" smtClean="0">
                <a:solidFill>
                  <a:srgbClr val="0000FF"/>
                </a:solidFill>
              </a:rPr>
              <a:t>Film</a:t>
            </a:r>
          </a:p>
          <a:p>
            <a:endParaRPr lang="en-US" sz="5100" dirty="0" smtClean="0">
              <a:solidFill>
                <a:srgbClr val="0000FF"/>
              </a:solidFill>
            </a:endParaRPr>
          </a:p>
          <a:p>
            <a:r>
              <a:rPr lang="en-US" sz="5100" dirty="0" smtClean="0">
                <a:solidFill>
                  <a:srgbClr val="0000FF"/>
                </a:solidFill>
              </a:rPr>
              <a:t>Art</a:t>
            </a:r>
            <a:endParaRPr lang="en-US" sz="5100" dirty="0">
              <a:solidFill>
                <a:srgbClr val="0000FF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9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Literature</a:t>
            </a:r>
            <a:endParaRPr lang="en-US" dirty="0"/>
          </a:p>
        </p:txBody>
      </p:sp>
      <p:pic>
        <p:nvPicPr>
          <p:cNvPr id="4" name="Content Placeholder 3" descr="200px-JohnSteinbeck_TheGrapesOfWrath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480" r="-84480"/>
          <a:stretch>
            <a:fillRect/>
          </a:stretch>
        </p:blipFill>
        <p:spPr>
          <a:xfrm>
            <a:off x="4250772" y="1469874"/>
            <a:ext cx="7131279" cy="4096468"/>
          </a:xfrm>
        </p:spPr>
      </p:pic>
      <p:pic>
        <p:nvPicPr>
          <p:cNvPr id="5" name="Picture 4" descr="THE-GREAT-GATSB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283"/>
            <a:ext cx="2752142" cy="4123059"/>
          </a:xfrm>
          <a:prstGeom prst="rect">
            <a:avLst/>
          </a:prstGeom>
        </p:spPr>
      </p:pic>
      <p:pic>
        <p:nvPicPr>
          <p:cNvPr id="6" name="Picture 5" descr="HG_WALLPAPER_1_1024X76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38" y="2251520"/>
            <a:ext cx="3832719" cy="28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5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Film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1608667"/>
            <a:ext cx="4634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Disney Movies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775" y="1295401"/>
            <a:ext cx="2286000" cy="355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466" y="3848978"/>
            <a:ext cx="2002367" cy="3009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0" y="1295401"/>
            <a:ext cx="22860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" y="2616200"/>
            <a:ext cx="2501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3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American Film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460500"/>
            <a:ext cx="23749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3244850"/>
            <a:ext cx="2463800" cy="328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66" y="1295401"/>
            <a:ext cx="2853235" cy="42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2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American Music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600200"/>
            <a:ext cx="2692400" cy="302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015" r="28744"/>
          <a:stretch/>
        </p:blipFill>
        <p:spPr>
          <a:xfrm>
            <a:off x="3104089" y="2365905"/>
            <a:ext cx="2861734" cy="3776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3495" r="16869"/>
          <a:stretch/>
        </p:blipFill>
        <p:spPr>
          <a:xfrm>
            <a:off x="6067421" y="1295400"/>
            <a:ext cx="2948226" cy="3987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225" y="4809067"/>
            <a:ext cx="20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Taylor Swift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04089" y="6333067"/>
            <a:ext cx="20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Miley</a:t>
            </a:r>
            <a:r>
              <a:rPr lang="en-US" dirty="0" smtClean="0"/>
              <a:t> Cyrus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1287" y="5347733"/>
            <a:ext cx="207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0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Homework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Choose one of the following options: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3200" dirty="0" smtClean="0"/>
              <a:t>Write a paragraph and draw pictures of the music, books, art, etc. that make up your culture.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3200" dirty="0" smtClean="0"/>
              <a:t>Write a paragraph about what culture means to you.  How do you define it for yourself?  For your country?  For the world?</a:t>
            </a:r>
          </a:p>
          <a:p>
            <a:pPr marL="627952" lvl="1" indent="-457200">
              <a:buFont typeface="+mj-lt"/>
              <a:buAutoNum type="arabicPeriod"/>
            </a:pPr>
            <a:r>
              <a:rPr lang="en-US" sz="3200" dirty="0" smtClean="0"/>
              <a:t>Choose one of the quotes on Slide #3.  Write a paragraph response.  What does it mean to you?  </a:t>
            </a:r>
          </a:p>
        </p:txBody>
      </p:sp>
    </p:spTree>
    <p:extLst>
      <p:ext uri="{BB962C8B-B14F-4D97-AF65-F5344CB8AC3E}">
        <p14:creationId xmlns:p14="http://schemas.microsoft.com/office/powerpoint/2010/main" val="173907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2066</TotalTime>
  <Words>224</Words>
  <Application>Microsoft Macintosh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SOHO</vt:lpstr>
      <vt:lpstr>Culture</vt:lpstr>
      <vt:lpstr>Definition</vt:lpstr>
      <vt:lpstr>What do people say about culture?</vt:lpstr>
      <vt:lpstr>What makes up OUR cultures?</vt:lpstr>
      <vt:lpstr>American Literature</vt:lpstr>
      <vt:lpstr>American Film</vt:lpstr>
      <vt:lpstr>   American Film</vt:lpstr>
      <vt:lpstr>American Music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</dc:title>
  <dc:creator>Bridget Claborn</dc:creator>
  <cp:lastModifiedBy>Kristen Brady</cp:lastModifiedBy>
  <cp:revision>15</cp:revision>
  <dcterms:created xsi:type="dcterms:W3CDTF">2012-10-16T03:11:11Z</dcterms:created>
  <dcterms:modified xsi:type="dcterms:W3CDTF">2013-09-23T02:27:55Z</dcterms:modified>
</cp:coreProperties>
</file>