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83" autoAdjust="0"/>
  </p:normalViewPr>
  <p:slideViewPr>
    <p:cSldViewPr snapToGrid="0" snapToObjects="1">
      <p:cViewPr varScale="1">
        <p:scale>
          <a:sx n="78" d="100"/>
          <a:sy n="78" d="100"/>
        </p:scale>
        <p:origin x="-96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March 31,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March 31,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hf sldNum="0"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408" y="654567"/>
            <a:ext cx="4302266" cy="32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Homework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Choose one of the following options: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3200" dirty="0" smtClean="0"/>
              <a:t>Write a paragraph and draw pictures of the music, books, art, etc. that make up your </a:t>
            </a:r>
            <a:r>
              <a:rPr lang="en-US" sz="3200" b="1" dirty="0" smtClean="0">
                <a:solidFill>
                  <a:srgbClr val="B45EC7"/>
                </a:solidFill>
              </a:rPr>
              <a:t>culture</a:t>
            </a:r>
            <a:r>
              <a:rPr lang="en-US" sz="3200" dirty="0" smtClean="0"/>
              <a:t>.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3200" dirty="0" smtClean="0"/>
              <a:t>Write a paragraph about what </a:t>
            </a:r>
            <a:r>
              <a:rPr lang="en-US" sz="3200" b="1" dirty="0" smtClean="0">
                <a:solidFill>
                  <a:srgbClr val="B45EC7"/>
                </a:solidFill>
              </a:rPr>
              <a:t>culture </a:t>
            </a:r>
            <a:r>
              <a:rPr lang="en-US" sz="3200" dirty="0" smtClean="0"/>
              <a:t>means to you.  How does culture define you? Your country?  The world?</a:t>
            </a:r>
          </a:p>
        </p:txBody>
      </p:sp>
    </p:spTree>
    <p:extLst>
      <p:ext uri="{BB962C8B-B14F-4D97-AF65-F5344CB8AC3E}">
        <p14:creationId xmlns:p14="http://schemas.microsoft.com/office/powerpoint/2010/main" val="173907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Definition of “Culture”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94" y="1435811"/>
            <a:ext cx="8291321" cy="54221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B45EC7"/>
                </a:solidFill>
              </a:rPr>
              <a:t>Culture </a:t>
            </a:r>
            <a:r>
              <a:rPr lang="en-US" dirty="0" smtClean="0"/>
              <a:t>is what </a:t>
            </a:r>
            <a:r>
              <a:rPr lang="en-US" b="1" i="1" u="sng" dirty="0" smtClean="0"/>
              <a:t>defines</a:t>
            </a:r>
            <a:r>
              <a:rPr lang="en-US" dirty="0" smtClean="0"/>
              <a:t> a certain group of people or society.  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B45EC7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B45EC7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B45EC7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B45EC7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B45EC7"/>
                </a:solidFill>
              </a:rPr>
              <a:t>Arts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B45EC7"/>
                </a:solidFill>
              </a:rPr>
              <a:t>manners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B45EC7"/>
                </a:solidFill>
              </a:rPr>
              <a:t>scholarly achievements</a:t>
            </a:r>
            <a:r>
              <a:rPr lang="en-US" dirty="0" smtClean="0"/>
              <a:t> that are unique to that people are important parts of their culture.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709" y="2315739"/>
            <a:ext cx="3818506" cy="28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4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What do people say about culture?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92" y="1661683"/>
            <a:ext cx="6279142" cy="49876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“No </a:t>
            </a:r>
            <a:r>
              <a:rPr lang="en-US" b="1" dirty="0" smtClean="0">
                <a:solidFill>
                  <a:srgbClr val="B45EC7"/>
                </a:solidFill>
              </a:rPr>
              <a:t>culture</a:t>
            </a:r>
            <a:r>
              <a:rPr lang="en-US" dirty="0" smtClean="0"/>
              <a:t> can live if it attempts to be exclusive.”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-</a:t>
            </a:r>
            <a:r>
              <a:rPr lang="en-US" dirty="0" err="1"/>
              <a:t>Ghandi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“Preservation of one’s</a:t>
            </a:r>
            <a:r>
              <a:rPr lang="en-US" b="1" dirty="0" smtClean="0">
                <a:solidFill>
                  <a:srgbClr val="B45EC7"/>
                </a:solidFill>
              </a:rPr>
              <a:t> own culture</a:t>
            </a:r>
            <a:r>
              <a:rPr lang="en-US" dirty="0" smtClean="0"/>
              <a:t> does not require contempt or disrespect for </a:t>
            </a:r>
            <a:r>
              <a:rPr lang="en-US" b="1" dirty="0" smtClean="0">
                <a:solidFill>
                  <a:srgbClr val="B45EC7"/>
                </a:solidFill>
              </a:rPr>
              <a:t>other culture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-Cesar Chavez</a:t>
            </a:r>
          </a:p>
          <a:p>
            <a:r>
              <a:rPr lang="en-US" dirty="0" smtClean="0"/>
              <a:t>“I love where I’m from.  I don’t live there because of the circumstances, but all my family is there.  It’s what’s </a:t>
            </a:r>
            <a:r>
              <a:rPr lang="en-US" b="1" i="1" u="sng" dirty="0" smtClean="0">
                <a:solidFill>
                  <a:schemeClr val="tx1"/>
                </a:solidFill>
              </a:rPr>
              <a:t>inside</a:t>
            </a:r>
            <a:r>
              <a:rPr lang="en-US" dirty="0" smtClean="0"/>
              <a:t>, it’s not what’s outside that determines the </a:t>
            </a:r>
            <a:r>
              <a:rPr lang="en-US" b="1" dirty="0" smtClean="0">
                <a:solidFill>
                  <a:schemeClr val="accent4"/>
                </a:solidFill>
              </a:rPr>
              <a:t>culture </a:t>
            </a:r>
            <a:r>
              <a:rPr lang="en-US" dirty="0" smtClean="0"/>
              <a:t>and the feeling.”</a:t>
            </a:r>
          </a:p>
          <a:p>
            <a:pPr marL="0" indent="0">
              <a:buNone/>
            </a:pPr>
            <a:r>
              <a:rPr lang="en-US" dirty="0" smtClean="0"/>
              <a:t>						-					-Maria </a:t>
            </a:r>
            <a:r>
              <a:rPr lang="en-US" dirty="0" err="1" smtClean="0"/>
              <a:t>Sharapova</a:t>
            </a:r>
            <a:r>
              <a:rPr lang="en-US" dirty="0" smtClean="0"/>
              <a:t> </a:t>
            </a:r>
          </a:p>
          <a:p>
            <a:pPr marL="2743200" lvl="8" indent="0">
              <a:buNone/>
            </a:pPr>
            <a:r>
              <a:rPr lang="en-US" dirty="0" smtClean="0"/>
              <a:t>				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934" y="1452282"/>
            <a:ext cx="1381316" cy="2073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650" y="3031496"/>
            <a:ext cx="1610455" cy="2014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483" y="4774920"/>
            <a:ext cx="2081252" cy="16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8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16" y="1761565"/>
            <a:ext cx="8733989" cy="478786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B45EC7"/>
                </a:solidFill>
              </a:rPr>
              <a:t>Culture</a:t>
            </a:r>
            <a:r>
              <a:rPr lang="en-US" sz="3200" dirty="0" smtClean="0"/>
              <a:t> creates and connects a community through commonality and mutual understanding.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049" y="3353955"/>
            <a:ext cx="5284789" cy="35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makes up OUR cultures?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452282"/>
            <a:ext cx="7855928" cy="4645180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endParaRPr lang="en-US" sz="5100" dirty="0" smtClean="0">
              <a:solidFill>
                <a:srgbClr val="0080FF"/>
              </a:solidFill>
            </a:endParaRPr>
          </a:p>
          <a:p>
            <a:r>
              <a:rPr lang="en-US" sz="5100" b="1" dirty="0" smtClean="0">
                <a:solidFill>
                  <a:schemeClr val="accent4"/>
                </a:solidFill>
              </a:rPr>
              <a:t>History</a:t>
            </a:r>
          </a:p>
          <a:p>
            <a:endParaRPr lang="en-US" sz="5100" b="1" dirty="0">
              <a:solidFill>
                <a:schemeClr val="accent4"/>
              </a:solidFill>
            </a:endParaRPr>
          </a:p>
          <a:p>
            <a:r>
              <a:rPr lang="en-US" sz="5100" b="1" dirty="0" smtClean="0">
                <a:solidFill>
                  <a:schemeClr val="accent4"/>
                </a:solidFill>
              </a:rPr>
              <a:t>Family</a:t>
            </a:r>
          </a:p>
          <a:p>
            <a:endParaRPr lang="en-US" sz="5100" b="1" dirty="0">
              <a:solidFill>
                <a:schemeClr val="accent4"/>
              </a:solidFill>
            </a:endParaRPr>
          </a:p>
          <a:p>
            <a:r>
              <a:rPr lang="en-US" sz="5100" b="1" dirty="0" smtClean="0">
                <a:solidFill>
                  <a:schemeClr val="accent4"/>
                </a:solidFill>
              </a:rPr>
              <a:t>Traditions</a:t>
            </a:r>
          </a:p>
          <a:p>
            <a:endParaRPr lang="en-US" sz="5100" b="1" dirty="0">
              <a:solidFill>
                <a:schemeClr val="accent4"/>
              </a:solidFill>
            </a:endParaRPr>
          </a:p>
          <a:p>
            <a:r>
              <a:rPr lang="en-US" sz="5100" b="1" dirty="0" smtClean="0">
                <a:solidFill>
                  <a:schemeClr val="accent4"/>
                </a:solidFill>
              </a:rPr>
              <a:t>Literature and Poetry</a:t>
            </a:r>
          </a:p>
          <a:p>
            <a:endParaRPr lang="en-US" sz="5100" b="1" dirty="0">
              <a:solidFill>
                <a:schemeClr val="accent4"/>
              </a:solidFill>
            </a:endParaRPr>
          </a:p>
          <a:p>
            <a:r>
              <a:rPr lang="en-US" sz="5100" b="1" dirty="0" smtClean="0">
                <a:solidFill>
                  <a:schemeClr val="accent4"/>
                </a:solidFill>
              </a:rPr>
              <a:t>Religion</a:t>
            </a:r>
          </a:p>
          <a:p>
            <a:endParaRPr lang="en-US" sz="5100" b="1" dirty="0">
              <a:solidFill>
                <a:schemeClr val="accent4"/>
              </a:solidFill>
            </a:endParaRPr>
          </a:p>
          <a:p>
            <a:r>
              <a:rPr lang="en-US" sz="5100" b="1" dirty="0" smtClean="0">
                <a:solidFill>
                  <a:schemeClr val="accent4"/>
                </a:solidFill>
              </a:rPr>
              <a:t>Music</a:t>
            </a:r>
          </a:p>
          <a:p>
            <a:endParaRPr lang="en-US" sz="5100" b="1" dirty="0">
              <a:solidFill>
                <a:schemeClr val="accent4"/>
              </a:solidFill>
            </a:endParaRPr>
          </a:p>
          <a:p>
            <a:r>
              <a:rPr lang="en-US" sz="5100" b="1" dirty="0" smtClean="0">
                <a:solidFill>
                  <a:schemeClr val="accent4"/>
                </a:solidFill>
              </a:rPr>
              <a:t>Film</a:t>
            </a:r>
          </a:p>
          <a:p>
            <a:endParaRPr lang="en-US" sz="5100" b="1" dirty="0" smtClean="0">
              <a:solidFill>
                <a:schemeClr val="accent4"/>
              </a:solidFill>
            </a:endParaRPr>
          </a:p>
          <a:p>
            <a:r>
              <a:rPr lang="en-US" sz="5100" b="1" dirty="0" smtClean="0">
                <a:solidFill>
                  <a:schemeClr val="accent4"/>
                </a:solidFill>
              </a:rPr>
              <a:t>Art</a:t>
            </a:r>
            <a:endParaRPr lang="en-US" sz="5100" b="1" dirty="0">
              <a:solidFill>
                <a:schemeClr val="accent4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50" y="1569582"/>
            <a:ext cx="1559157" cy="1555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90" y="5073985"/>
            <a:ext cx="1749833" cy="150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42" y="3362995"/>
            <a:ext cx="2597281" cy="15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9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Literature</a:t>
            </a:r>
            <a:endParaRPr lang="en-US" dirty="0"/>
          </a:p>
        </p:txBody>
      </p:sp>
      <p:pic>
        <p:nvPicPr>
          <p:cNvPr id="4" name="Content Placeholder 3" descr="200px-JohnSteinbeck_TheGrapesOfWra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80" r="-84480"/>
          <a:stretch>
            <a:fillRect/>
          </a:stretch>
        </p:blipFill>
        <p:spPr>
          <a:xfrm>
            <a:off x="4250772" y="1469874"/>
            <a:ext cx="7131279" cy="4096468"/>
          </a:xfrm>
        </p:spPr>
      </p:pic>
      <p:pic>
        <p:nvPicPr>
          <p:cNvPr id="5" name="Picture 4" descr="THE-GREAT-GATSB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283"/>
            <a:ext cx="2752142" cy="4123059"/>
          </a:xfrm>
          <a:prstGeom prst="rect">
            <a:avLst/>
          </a:prstGeom>
        </p:spPr>
      </p:pic>
      <p:pic>
        <p:nvPicPr>
          <p:cNvPr id="6" name="Picture 5" descr="HG_WALLPAPER_1_1024X76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38" y="2251520"/>
            <a:ext cx="3832719" cy="28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5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Film</a:t>
            </a:r>
            <a:endParaRPr lang="en-US" dirty="0"/>
          </a:p>
        </p:txBody>
      </p:sp>
      <p:pic>
        <p:nvPicPr>
          <p:cNvPr id="5" name="Picture 4" descr="10849850_d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66" y="1402826"/>
            <a:ext cx="3632226" cy="518601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rcRect l="-82368" r="-82368"/>
          <a:stretch>
            <a:fillRect/>
          </a:stretch>
        </p:blipFill>
        <p:spPr>
          <a:xfrm>
            <a:off x="-1851747" y="1298575"/>
            <a:ext cx="9336850" cy="5290263"/>
          </a:xfrm>
        </p:spPr>
      </p:pic>
    </p:spTree>
    <p:extLst>
      <p:ext uri="{BB962C8B-B14F-4D97-AF65-F5344CB8AC3E}">
        <p14:creationId xmlns:p14="http://schemas.microsoft.com/office/powerpoint/2010/main" val="330553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Music</a:t>
            </a:r>
            <a:endParaRPr lang="en-US" dirty="0"/>
          </a:p>
        </p:txBody>
      </p:sp>
      <p:pic>
        <p:nvPicPr>
          <p:cNvPr id="4" name="Content Placeholder 3" descr="justin-bieber-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8" r="-10468"/>
          <a:stretch>
            <a:fillRect/>
          </a:stretch>
        </p:blipFill>
        <p:spPr>
          <a:xfrm>
            <a:off x="594818" y="2014183"/>
            <a:ext cx="4779571" cy="2745711"/>
          </a:xfrm>
        </p:spPr>
      </p:pic>
      <p:pic>
        <p:nvPicPr>
          <p:cNvPr id="5" name="Picture 4" descr="MV5BMjE4MDI3NDI2Nl5BMl5BanBnXkFtZTcwNjE5OTQwOA@@._V1._SY314_CR3,0,214,314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89" y="1452282"/>
            <a:ext cx="2717800" cy="398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515" y="4065248"/>
            <a:ext cx="3314591" cy="2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2955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Pakistan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How would you describe the Pakistan </a:t>
            </a:r>
            <a:r>
              <a:rPr lang="en-US" sz="3500" b="1" dirty="0" smtClean="0">
                <a:solidFill>
                  <a:srgbClr val="B45EC7"/>
                </a:solidFill>
              </a:rPr>
              <a:t>culture</a:t>
            </a:r>
            <a:r>
              <a:rPr lang="en-US" sz="3500" dirty="0" smtClean="0"/>
              <a:t>?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opular movies? </a:t>
            </a:r>
          </a:p>
          <a:p>
            <a:pPr lvl="1"/>
            <a:r>
              <a:rPr lang="en-US" sz="2000" dirty="0" smtClean="0"/>
              <a:t>Books? </a:t>
            </a:r>
          </a:p>
          <a:p>
            <a:pPr lvl="1"/>
            <a:r>
              <a:rPr lang="en-US" sz="2000" dirty="0" smtClean="0"/>
              <a:t>Types of music? </a:t>
            </a:r>
          </a:p>
          <a:p>
            <a:pPr lvl="1"/>
            <a:r>
              <a:rPr lang="en-US" sz="2000" dirty="0" smtClean="0"/>
              <a:t>Who are the celebrities?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0024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2457</TotalTime>
  <Words>168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Infusion</vt:lpstr>
      <vt:lpstr>Culture</vt:lpstr>
      <vt:lpstr>Definition of “Culture”</vt:lpstr>
      <vt:lpstr>What do people say about culture?</vt:lpstr>
      <vt:lpstr>PowerPoint Presentation</vt:lpstr>
      <vt:lpstr>What makes up OUR cultures?</vt:lpstr>
      <vt:lpstr>American Literature</vt:lpstr>
      <vt:lpstr>American Film</vt:lpstr>
      <vt:lpstr>American Music</vt:lpstr>
      <vt:lpstr>Pakistan Culture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Bridget Claborn</dc:creator>
  <cp:lastModifiedBy>Madeline Emmett</cp:lastModifiedBy>
  <cp:revision>22</cp:revision>
  <dcterms:created xsi:type="dcterms:W3CDTF">2012-10-16T03:11:11Z</dcterms:created>
  <dcterms:modified xsi:type="dcterms:W3CDTF">2014-03-31T09:51:36Z</dcterms:modified>
</cp:coreProperties>
</file>