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58" r:id="rId6"/>
    <p:sldId id="259" r:id="rId7"/>
    <p:sldId id="265" r:id="rId8"/>
    <p:sldId id="266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10C0-3B88-5D4C-908E-8CF9E720C091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02FE-0FF3-3942-B8A9-7083AB0D4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3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where you will introduce yourself to your students. Talk about your major, your interests,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22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vocab questions? Perish =</a:t>
            </a:r>
            <a:r>
              <a:rPr lang="en-US" baseline="0" dirty="0" smtClean="0"/>
              <a:t> 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747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Describing</a:t>
            </a:r>
            <a:r>
              <a:rPr lang="en-US" baseline="0" dirty="0" smtClean="0"/>
              <a:t> the fog as a cat makes it seem more mysterious and cunning, because cats are mysterious and cunning. They can move in and out of a room silently.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52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class if they understand all</a:t>
            </a:r>
            <a:r>
              <a:rPr lang="en-US" baseline="0" dirty="0" smtClean="0"/>
              <a:t> of the poem’s vocab and meaning. Barren = lifeless and unproductive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63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they don’t know what “tone” is, tell them it is the author’s emotion when they are speaking.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0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describe that these are examples of magazine covers in the US and Pakistan.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02FE-0FF3-3942-B8A9-7083AB0D4C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0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6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87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91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890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1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60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30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80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87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329B-72F1-EF41-BAF7-14F95E8287B2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F3EC-64C2-7346-89AE-B9BAA89F6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Vanderbilt-</a:t>
            </a:r>
            <a:r>
              <a:rPr lang="en-US" dirty="0" smtClean="0"/>
              <a:t>Pakistan Connection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9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 smtClean="0"/>
              <a:t>magazine articles of men or women and write a paragraph about the similarities and differences between your country’s average man/woman and what is seen on the magazine.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Fog </a:t>
            </a:r>
            <a:r>
              <a:rPr lang="en-US" dirty="0" smtClean="0"/>
              <a:t>by Carl Sandburg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423" y="1583582"/>
            <a:ext cx="4568647" cy="480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fog comes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n little cat feet.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It sits looking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ver harbor and city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n silent haunches</a:t>
            </a:r>
          </a:p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nd then moves 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97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the author compare fog to? Why do you think he chose this animal? </a:t>
            </a:r>
          </a:p>
          <a:p>
            <a:r>
              <a:rPr lang="en-US" dirty="0" smtClean="0"/>
              <a:t>Haunches = butt and thigh</a:t>
            </a:r>
          </a:p>
          <a:p>
            <a:r>
              <a:rPr lang="en-US" dirty="0" smtClean="0"/>
              <a:t>What is the mood of this poem?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Personification:</a:t>
            </a:r>
          </a:p>
          <a:p>
            <a:pPr marL="0" indent="0">
              <a:buNone/>
            </a:pPr>
            <a:r>
              <a:rPr lang="en-US" dirty="0" smtClean="0"/>
              <a:t>Why did the author describe the fog as a living thing?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78344" y="1743308"/>
            <a:ext cx="4568647" cy="4802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The fog comes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n little cat feet.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It sits looking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ver harbor and city</a:t>
            </a:r>
          </a:p>
          <a:p>
            <a:pPr marL="0" indent="0">
              <a:buNone/>
            </a:pPr>
            <a:r>
              <a:rPr lang="en-US" sz="3600" dirty="0"/>
              <a:t>o</a:t>
            </a:r>
            <a:r>
              <a:rPr lang="en-US" sz="3600" dirty="0" smtClean="0"/>
              <a:t>n silent haunches</a:t>
            </a:r>
          </a:p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nd then moves 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4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65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animal would you use to describe a thunderstorm? </a:t>
            </a:r>
            <a:br>
              <a:rPr lang="en-US" dirty="0" smtClean="0"/>
            </a:br>
            <a:r>
              <a:rPr lang="en-US" dirty="0" smtClean="0"/>
              <a:t>What animal would you use to describe a sunny 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4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9" y="-33913"/>
            <a:ext cx="845068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Phenomenal Woman</a:t>
            </a:r>
            <a:r>
              <a:rPr lang="en-US" dirty="0" smtClean="0"/>
              <a:t> by Maya Angelou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56" y="1198529"/>
            <a:ext cx="7383138" cy="5491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Pretty women wonder where my secret lies.</a:t>
            </a:r>
          </a:p>
          <a:p>
            <a:pPr marL="0" indent="0">
              <a:buNone/>
            </a:pPr>
            <a:r>
              <a:rPr lang="en-US" dirty="0" smtClean="0"/>
              <a:t>I’m not cute or build to suit a fashion model’s size</a:t>
            </a:r>
          </a:p>
          <a:p>
            <a:pPr marL="0" indent="0">
              <a:buNone/>
            </a:pPr>
            <a:r>
              <a:rPr lang="en-US" dirty="0" smtClean="0"/>
              <a:t>But when I start to tell them,</a:t>
            </a:r>
          </a:p>
          <a:p>
            <a:pPr marL="0" indent="0">
              <a:buNone/>
            </a:pPr>
            <a:r>
              <a:rPr lang="en-US" dirty="0" smtClean="0"/>
              <a:t>They think I’m telling lies.</a:t>
            </a:r>
          </a:p>
          <a:p>
            <a:pPr marL="0" indent="0">
              <a:buNone/>
            </a:pPr>
            <a:r>
              <a:rPr lang="en-US" dirty="0" smtClean="0"/>
              <a:t>I say, It’s in the reach of my arms</a:t>
            </a:r>
          </a:p>
          <a:p>
            <a:pPr marL="0" indent="0">
              <a:buNone/>
            </a:pPr>
            <a:r>
              <a:rPr lang="en-US" dirty="0" smtClean="0"/>
              <a:t>The span of my hips,</a:t>
            </a:r>
          </a:p>
          <a:p>
            <a:pPr marL="0" indent="0">
              <a:buNone/>
            </a:pPr>
            <a:r>
              <a:rPr lang="en-US" dirty="0" smtClean="0"/>
              <a:t>The stride of my step,</a:t>
            </a:r>
          </a:p>
          <a:p>
            <a:pPr marL="0" indent="0">
              <a:buNone/>
            </a:pPr>
            <a:r>
              <a:rPr lang="en-US" dirty="0" smtClean="0"/>
              <a:t>The curl of my lips.</a:t>
            </a:r>
          </a:p>
          <a:p>
            <a:pPr marL="0" indent="0">
              <a:buNone/>
            </a:pPr>
            <a:r>
              <a:rPr lang="en-US" dirty="0" smtClean="0"/>
              <a:t>I’m a woman  </a:t>
            </a:r>
          </a:p>
          <a:p>
            <a:pPr marL="0" indent="0">
              <a:buNone/>
            </a:pPr>
            <a:r>
              <a:rPr lang="en-US" dirty="0" smtClean="0"/>
              <a:t>Phenomenally</a:t>
            </a:r>
          </a:p>
          <a:p>
            <a:pPr marL="0" indent="0">
              <a:buNone/>
            </a:pPr>
            <a:r>
              <a:rPr lang="en-US" dirty="0" smtClean="0"/>
              <a:t>Phenomenal woman, That’s me.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29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507"/>
            <a:ext cx="4038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What is the author’s </a:t>
            </a:r>
            <a:r>
              <a:rPr lang="en-US" b="1" dirty="0" smtClean="0"/>
              <a:t>tone?</a:t>
            </a:r>
          </a:p>
          <a:p>
            <a:r>
              <a:rPr lang="en-US" dirty="0" smtClean="0"/>
              <a:t>Phenomenal = extraordinary, uncommon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How does the author define being a “phenomenal” woman?</a:t>
            </a:r>
          </a:p>
          <a:p>
            <a:r>
              <a:rPr lang="en-US" dirty="0" smtClean="0"/>
              <a:t>How can this poem relate to men? Do men also have pressure to look a certain way?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529"/>
            <a:ext cx="3964944" cy="54917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Pretty women wonder where my secret lies.</a:t>
            </a:r>
          </a:p>
          <a:p>
            <a:pPr marL="0" indent="0">
              <a:buNone/>
            </a:pPr>
            <a:r>
              <a:rPr lang="en-US" dirty="0" smtClean="0"/>
              <a:t>I’m not cute or build to suit a fashion model’s size</a:t>
            </a:r>
          </a:p>
          <a:p>
            <a:pPr marL="0" indent="0">
              <a:buNone/>
            </a:pPr>
            <a:r>
              <a:rPr lang="en-US" dirty="0" smtClean="0"/>
              <a:t>But when I start to tell them,</a:t>
            </a:r>
          </a:p>
          <a:p>
            <a:pPr marL="0" indent="0">
              <a:buNone/>
            </a:pPr>
            <a:r>
              <a:rPr lang="en-US" dirty="0" smtClean="0"/>
              <a:t>They think I’m telling lies.</a:t>
            </a:r>
          </a:p>
          <a:p>
            <a:pPr marL="0" indent="0">
              <a:buNone/>
            </a:pPr>
            <a:r>
              <a:rPr lang="en-US" dirty="0" smtClean="0"/>
              <a:t>I say, It’s in the reach of my arms</a:t>
            </a:r>
          </a:p>
          <a:p>
            <a:pPr marL="0" indent="0">
              <a:buNone/>
            </a:pPr>
            <a:r>
              <a:rPr lang="en-US" dirty="0" smtClean="0"/>
              <a:t>The span of my hips,</a:t>
            </a:r>
          </a:p>
          <a:p>
            <a:pPr marL="0" indent="0">
              <a:buNone/>
            </a:pPr>
            <a:r>
              <a:rPr lang="en-US" dirty="0" smtClean="0"/>
              <a:t>The stride of my step,</a:t>
            </a:r>
          </a:p>
          <a:p>
            <a:pPr marL="0" indent="0">
              <a:buNone/>
            </a:pPr>
            <a:r>
              <a:rPr lang="en-US" dirty="0" smtClean="0"/>
              <a:t>The curl of my lips.</a:t>
            </a:r>
          </a:p>
          <a:p>
            <a:pPr marL="0" indent="0">
              <a:buNone/>
            </a:pPr>
            <a:r>
              <a:rPr lang="en-US" dirty="0" smtClean="0"/>
              <a:t>I’m a woman  </a:t>
            </a:r>
          </a:p>
          <a:p>
            <a:pPr marL="0" indent="0">
              <a:buNone/>
            </a:pPr>
            <a:r>
              <a:rPr lang="en-US" dirty="0" smtClean="0"/>
              <a:t>Phenomenally</a:t>
            </a:r>
          </a:p>
          <a:p>
            <a:pPr marL="0" indent="0">
              <a:buNone/>
            </a:pPr>
            <a:r>
              <a:rPr lang="en-US" dirty="0" smtClean="0"/>
              <a:t>Phenomenal woman, That’s me.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0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9" y="232550"/>
            <a:ext cx="8308989" cy="5343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69" y="5665985"/>
            <a:ext cx="8308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Maya Angelou (left) with famous </a:t>
            </a:r>
          </a:p>
          <a:p>
            <a:pPr algn="ctr"/>
            <a:r>
              <a:rPr lang="en-US" sz="3200" dirty="0" smtClean="0"/>
              <a:t>talk show host Oprah Winfrey (right)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10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96" t="8626" r="20339" b="28115"/>
          <a:stretch/>
        </p:blipFill>
        <p:spPr>
          <a:xfrm>
            <a:off x="6402201" y="93172"/>
            <a:ext cx="2593408" cy="3541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458" b="23841"/>
          <a:stretch/>
        </p:blipFill>
        <p:spPr>
          <a:xfrm>
            <a:off x="3205669" y="0"/>
            <a:ext cx="3089216" cy="4114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751"/>
          <a:stretch/>
        </p:blipFill>
        <p:spPr>
          <a:xfrm>
            <a:off x="3000621" y="3030685"/>
            <a:ext cx="2794305" cy="4568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3505" t="-4074" r="22674" b="32866"/>
          <a:stretch/>
        </p:blipFill>
        <p:spPr>
          <a:xfrm>
            <a:off x="343281" y="3357445"/>
            <a:ext cx="2431602" cy="3255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4489" y="4158895"/>
            <a:ext cx="295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Magazine covers in the US and Pakistan</a:t>
            </a:r>
            <a:endParaRPr lang="en-US" sz="3600" dirty="0"/>
          </a:p>
        </p:txBody>
      </p:sp>
      <p:pic>
        <p:nvPicPr>
          <p:cNvPr id="2" name="Picture 1" descr="asx4amnghnn2sa4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64825" cy="43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8117"/>
            <a:ext cx="7772400" cy="2848050"/>
          </a:xfrm>
        </p:spPr>
        <p:txBody>
          <a:bodyPr/>
          <a:lstStyle/>
          <a:p>
            <a:r>
              <a:rPr lang="en-US" dirty="0" smtClean="0"/>
              <a:t>What is the difference between Maya Angelou’s view of “phenomenal” and the media’s view of “phenomenal?”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682" y="4973000"/>
            <a:ext cx="806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90"/>
                </a:solidFill>
              </a:rPr>
              <a:t>Why do you think they are different?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8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520</Words>
  <Application>Microsoft Macintosh PowerPoint</Application>
  <PresentationFormat>On-screen Show (4:3)</PresentationFormat>
  <Paragraphs>72</Paragraphs>
  <Slides>10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Vanderbilt-Pakistan Connection  </vt:lpstr>
      <vt:lpstr>Fog by Carl Sandburg</vt:lpstr>
      <vt:lpstr>Questions</vt:lpstr>
      <vt:lpstr>What animal would you use to describe a thunderstorm?  What animal would you use to describe a sunny day? </vt:lpstr>
      <vt:lpstr>Phenomenal Woman by Maya Angelou</vt:lpstr>
      <vt:lpstr>Questions</vt:lpstr>
      <vt:lpstr>Slide 7</vt:lpstr>
      <vt:lpstr>Slide 8</vt:lpstr>
      <vt:lpstr>What is the difference between Maya Angelou’s view of “phenomenal” and the media’s view of “phenomenal?”</vt:lpstr>
      <vt:lpstr>Homework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Vanderbilt-Pakistan  Lesson 2</dc:title>
  <dc:creator>Adele Zhou</dc:creator>
  <cp:lastModifiedBy>Lisa Koenig</cp:lastModifiedBy>
  <cp:revision>12</cp:revision>
  <dcterms:created xsi:type="dcterms:W3CDTF">2013-02-15T16:47:19Z</dcterms:created>
  <dcterms:modified xsi:type="dcterms:W3CDTF">2013-02-15T16:48:37Z</dcterms:modified>
</cp:coreProperties>
</file>