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70" r:id="rId4"/>
    <p:sldId id="264" r:id="rId5"/>
    <p:sldId id="271" r:id="rId6"/>
    <p:sldId id="260" r:id="rId7"/>
    <p:sldId id="272" r:id="rId8"/>
    <p:sldId id="262" r:id="rId9"/>
    <p:sldId id="273" r:id="rId10"/>
    <p:sldId id="274" r:id="rId11"/>
    <p:sldId id="258" r:id="rId12"/>
    <p:sldId id="268" r:id="rId13"/>
    <p:sldId id="266" r:id="rId14"/>
    <p:sldId id="279" r:id="rId15"/>
    <p:sldId id="267" r:id="rId16"/>
    <p:sldId id="257" r:id="rId17"/>
    <p:sldId id="275" r:id="rId18"/>
    <p:sldId id="276" r:id="rId19"/>
    <p:sldId id="277" r:id="rId20"/>
    <p:sldId id="269" r:id="rId21"/>
    <p:sldId id="261" r:id="rId22"/>
    <p:sldId id="278" r:id="rId23"/>
    <p:sldId id="265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8F09-0A90-F741-8E88-C44A21ADA6F8}" type="datetimeFigureOut">
              <a:rPr lang="en-US" smtClean="0"/>
              <a:pPr/>
              <a:t>10/7/12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5A40-46D6-034A-BB17-EC83AA115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What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We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008000"/>
                </a:solidFill>
              </a:rPr>
              <a:t>Wear</a:t>
            </a:r>
            <a:r>
              <a:rPr lang="en-US" sz="6000" dirty="0" smtClean="0">
                <a:solidFill>
                  <a:srgbClr val="FFFF00"/>
                </a:solidFill>
              </a:rPr>
              <a:t>…</a:t>
            </a:r>
            <a:r>
              <a:rPr lang="en-US" sz="6000" dirty="0" smtClean="0">
                <a:solidFill>
                  <a:srgbClr val="008000"/>
                </a:solidFill>
              </a:rPr>
              <a:t/>
            </a:r>
            <a:br>
              <a:rPr lang="en-US" sz="6000" dirty="0" smtClean="0">
                <a:solidFill>
                  <a:srgbClr val="008000"/>
                </a:solidFill>
              </a:rPr>
            </a:br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Do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You </a:t>
            </a:r>
            <a:r>
              <a:rPr lang="en-US" sz="6000" dirty="0" smtClean="0">
                <a:solidFill>
                  <a:srgbClr val="3366FF"/>
                </a:solidFill>
              </a:rPr>
              <a:t>Wear</a:t>
            </a:r>
            <a:r>
              <a:rPr lang="en-US" sz="6000" dirty="0" smtClean="0">
                <a:solidFill>
                  <a:srgbClr val="FF6600"/>
                </a:solidFill>
              </a:rPr>
              <a:t>?</a:t>
            </a:r>
            <a:endParaRPr lang="en-US" sz="6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118" y="2136338"/>
            <a:ext cx="82848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Wears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A </a:t>
            </a:r>
            <a:r>
              <a:rPr lang="en-US" sz="6600" dirty="0" smtClean="0">
                <a:solidFill>
                  <a:srgbClr val="3366FF"/>
                </a:solidFill>
              </a:rPr>
              <a:t>Uniform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</a:p>
          <a:p>
            <a:pPr algn="ctr"/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Do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They </a:t>
            </a:r>
            <a:r>
              <a:rPr lang="en-US" sz="6600" dirty="0" smtClean="0">
                <a:solidFill>
                  <a:srgbClr val="3366FF"/>
                </a:solidFill>
              </a:rPr>
              <a:t>Wear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  <a:endParaRPr lang="en-US" sz="6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urse_do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38" y="1165380"/>
            <a:ext cx="3758463" cy="5441941"/>
          </a:xfrm>
          <a:prstGeom prst="rect">
            <a:avLst/>
          </a:prstGeom>
        </p:spPr>
      </p:pic>
      <p:pic>
        <p:nvPicPr>
          <p:cNvPr id="6" name="Picture 5" descr="police_uniform"/>
          <p:cNvPicPr>
            <a:picLocks noChangeAspect="1"/>
          </p:cNvPicPr>
          <p:nvPr/>
        </p:nvPicPr>
        <p:blipFill>
          <a:blip r:embed="rId3"/>
          <a:srcRect l="20040" r="16979"/>
          <a:stretch>
            <a:fillRect/>
          </a:stretch>
        </p:blipFill>
        <p:spPr>
          <a:xfrm>
            <a:off x="457200" y="2965064"/>
            <a:ext cx="3573822" cy="3435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/>
          <a:lstStyle/>
          <a:p>
            <a:r>
              <a:rPr lang="en-US" dirty="0" smtClean="0"/>
              <a:t>People in Uniform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Uniform (continued)</a:t>
            </a:r>
            <a:endParaRPr lang="en-US" dirty="0"/>
          </a:p>
        </p:txBody>
      </p:sp>
      <p:pic>
        <p:nvPicPr>
          <p:cNvPr id="4" name="Picture 3" descr="team uni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9135"/>
            <a:ext cx="3049237" cy="4573856"/>
          </a:xfrm>
          <a:prstGeom prst="rect">
            <a:avLst/>
          </a:prstGeom>
        </p:spPr>
      </p:pic>
      <p:pic>
        <p:nvPicPr>
          <p:cNvPr id="6" name="Picture 5" descr="cheerlea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059" y="1863775"/>
            <a:ext cx="4675325" cy="34652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Uniform (continued)</a:t>
            </a:r>
            <a:endParaRPr lang="en-US" dirty="0"/>
          </a:p>
        </p:txBody>
      </p:sp>
      <p:pic>
        <p:nvPicPr>
          <p:cNvPr id="4" name="Picture 3" descr="ch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8"/>
            <a:ext cx="3021627" cy="4743954"/>
          </a:xfrm>
          <a:prstGeom prst="rect">
            <a:avLst/>
          </a:prstGeom>
        </p:spPr>
      </p:pic>
      <p:pic>
        <p:nvPicPr>
          <p:cNvPr id="6" name="Picture 5" descr="marching ba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321" y="2857782"/>
            <a:ext cx="4973479" cy="33135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Uniform (continued)</a:t>
            </a:r>
            <a:endParaRPr lang="en-US" dirty="0"/>
          </a:p>
        </p:txBody>
      </p:sp>
      <p:pic>
        <p:nvPicPr>
          <p:cNvPr id="4" name="Picture 3" descr="school_unif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9" y="1417638"/>
            <a:ext cx="2730500" cy="4445000"/>
          </a:xfrm>
          <a:prstGeom prst="rect">
            <a:avLst/>
          </a:prstGeom>
        </p:spPr>
      </p:pic>
      <p:pic>
        <p:nvPicPr>
          <p:cNvPr id="5" name="Picture 4" descr="mail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48" y="1383990"/>
            <a:ext cx="3678890" cy="44786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 Uniform (continued)</a:t>
            </a:r>
            <a:endParaRPr lang="en-US" dirty="0"/>
          </a:p>
        </p:txBody>
      </p:sp>
      <p:pic>
        <p:nvPicPr>
          <p:cNvPr id="4" name="Picture 3" descr="Firefigh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8759"/>
            <a:ext cx="4405620" cy="3463022"/>
          </a:xfrm>
          <a:prstGeom prst="rect">
            <a:avLst/>
          </a:prstGeom>
        </p:spPr>
      </p:pic>
      <p:pic>
        <p:nvPicPr>
          <p:cNvPr id="6" name="Picture 5" descr="doorman-c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739" y="1417638"/>
            <a:ext cx="3216061" cy="4834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Wedding</a:t>
            </a:r>
            <a:endParaRPr lang="en-US" dirty="0"/>
          </a:p>
        </p:txBody>
      </p:sp>
      <p:pic>
        <p:nvPicPr>
          <p:cNvPr id="4" name="Picture 3" descr="Wedding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04" y="1629077"/>
            <a:ext cx="6804690" cy="36252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" y="1490133"/>
            <a:ext cx="8602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Do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You </a:t>
            </a:r>
            <a:r>
              <a:rPr lang="en-US" sz="6000" dirty="0" smtClean="0">
                <a:solidFill>
                  <a:srgbClr val="3366FF"/>
                </a:solidFill>
              </a:rPr>
              <a:t>Wear </a:t>
            </a:r>
            <a:r>
              <a:rPr lang="en-US" sz="6000" dirty="0" smtClean="0">
                <a:solidFill>
                  <a:schemeClr val="bg1"/>
                </a:solidFill>
              </a:rPr>
              <a:t>During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Weddings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rgbClr val="800000"/>
                </a:solidFill>
              </a:rPr>
              <a:t>in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tx2"/>
                </a:solidFill>
              </a:rPr>
              <a:t>Pakistan</a:t>
            </a:r>
            <a:r>
              <a:rPr lang="en-US" sz="6000" dirty="0" smtClean="0">
                <a:solidFill>
                  <a:srgbClr val="FF6600"/>
                </a:solidFill>
              </a:rPr>
              <a:t>?</a:t>
            </a:r>
            <a:endParaRPr lang="en-US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" y="1490133"/>
            <a:ext cx="8602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Other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Events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Require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rgbClr val="800000"/>
                </a:solidFill>
              </a:rPr>
              <a:t>Certain </a:t>
            </a:r>
            <a:r>
              <a:rPr lang="en-US" sz="6000" dirty="0" smtClean="0">
                <a:solidFill>
                  <a:srgbClr val="3366FF"/>
                </a:solidFill>
              </a:rPr>
              <a:t>Type</a:t>
            </a:r>
            <a:r>
              <a:rPr lang="en-US" sz="6000" dirty="0" smtClean="0">
                <a:solidFill>
                  <a:srgbClr val="800000"/>
                </a:solidFill>
              </a:rPr>
              <a:t> </a:t>
            </a:r>
            <a:r>
              <a:rPr lang="en-US" sz="6000" dirty="0" smtClean="0">
                <a:solidFill>
                  <a:srgbClr val="CCFFCC"/>
                </a:solidFill>
              </a:rPr>
              <a:t>Of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tx2"/>
                </a:solidFill>
              </a:rPr>
              <a:t>Dress </a:t>
            </a:r>
            <a:r>
              <a:rPr lang="en-US" sz="6000" dirty="0" smtClean="0"/>
              <a:t>in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Pakistan</a:t>
            </a:r>
            <a:r>
              <a:rPr lang="en-US" sz="6000" dirty="0" smtClean="0">
                <a:solidFill>
                  <a:srgbClr val="FF6600"/>
                </a:solidFill>
              </a:rPr>
              <a:t>?</a:t>
            </a:r>
            <a:endParaRPr lang="en-US" sz="6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" y="1490133"/>
            <a:ext cx="8602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Here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Are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Two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rgbClr val="800000"/>
                </a:solidFill>
              </a:rPr>
              <a:t>Examples </a:t>
            </a:r>
            <a:r>
              <a:rPr lang="en-US" sz="6000" dirty="0" smtClean="0">
                <a:solidFill>
                  <a:srgbClr val="3366FF"/>
                </a:solidFill>
              </a:rPr>
              <a:t>In</a:t>
            </a:r>
            <a:r>
              <a:rPr lang="en-US" sz="6000" dirty="0" smtClean="0">
                <a:solidFill>
                  <a:srgbClr val="80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The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tx2"/>
                </a:solidFill>
              </a:rPr>
              <a:t>U.S.</a:t>
            </a: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Casual</a:t>
            </a:r>
            <a:endParaRPr lang="en-US" dirty="0"/>
          </a:p>
        </p:txBody>
      </p:sp>
      <p:pic>
        <p:nvPicPr>
          <p:cNvPr id="5" name="Picture 4" descr="casual-outfits-fema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3" y="999378"/>
            <a:ext cx="4124996" cy="4124996"/>
          </a:xfrm>
          <a:prstGeom prst="rect">
            <a:avLst/>
          </a:prstGeom>
        </p:spPr>
      </p:pic>
      <p:pic>
        <p:nvPicPr>
          <p:cNvPr id="6" name="Picture 5" descr="casual for m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212" y="2216803"/>
            <a:ext cx="4283733" cy="428373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</a:t>
            </a:r>
            <a:endParaRPr lang="en-US" dirty="0"/>
          </a:p>
        </p:txBody>
      </p:sp>
      <p:pic>
        <p:nvPicPr>
          <p:cNvPr id="4" name="Picture 3" descr="ha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9" y="2285949"/>
            <a:ext cx="4793789" cy="3360595"/>
          </a:xfrm>
          <a:prstGeom prst="rect">
            <a:avLst/>
          </a:prstGeom>
        </p:spPr>
      </p:pic>
      <p:pic>
        <p:nvPicPr>
          <p:cNvPr id="5" name="Picture 4" descr="Graduation-Cap-and-G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557" y="1623276"/>
            <a:ext cx="3137243" cy="470586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</a:t>
            </a:r>
            <a:endParaRPr lang="en-US" dirty="0"/>
          </a:p>
        </p:txBody>
      </p:sp>
      <p:pic>
        <p:nvPicPr>
          <p:cNvPr id="4" name="Picture 3" descr="cost grap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30" y="1417638"/>
            <a:ext cx="2721398" cy="5006028"/>
          </a:xfrm>
          <a:prstGeom prst="rect">
            <a:avLst/>
          </a:prstGeom>
        </p:spPr>
      </p:pic>
      <p:pic>
        <p:nvPicPr>
          <p:cNvPr id="5" name="Picture 4" descr="kid co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1" y="1417638"/>
            <a:ext cx="3571161" cy="3571161"/>
          </a:xfrm>
          <a:prstGeom prst="rect">
            <a:avLst/>
          </a:prstGeom>
        </p:spPr>
      </p:pic>
      <p:pic>
        <p:nvPicPr>
          <p:cNvPr id="6" name="Picture 5" descr="cute cos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58" y="3866346"/>
            <a:ext cx="2882011" cy="299165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" y="1490133"/>
            <a:ext cx="86021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rgbClr val="FFFF00"/>
                </a:solidFill>
              </a:rPr>
              <a:t>We</a:t>
            </a:r>
            <a:r>
              <a:rPr lang="en-US" sz="6000" dirty="0" smtClean="0">
                <a:solidFill>
                  <a:srgbClr val="008000"/>
                </a:solidFill>
              </a:rPr>
              <a:t> </a:t>
            </a:r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</a:rPr>
              <a:t>Can’t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rgbClr val="800000"/>
                </a:solidFill>
              </a:rPr>
              <a:t>Forget </a:t>
            </a:r>
            <a:r>
              <a:rPr lang="en-US" sz="6000" dirty="0" smtClean="0">
                <a:solidFill>
                  <a:srgbClr val="FF0000"/>
                </a:solidFill>
              </a:rPr>
              <a:t>The</a:t>
            </a:r>
            <a:r>
              <a:rPr lang="en-US" sz="6000" dirty="0" smtClean="0">
                <a:solidFill>
                  <a:srgbClr val="3366FF"/>
                </a:solidFill>
              </a:rPr>
              <a:t> </a:t>
            </a:r>
            <a:r>
              <a:rPr lang="en-US" sz="6000" dirty="0" smtClean="0">
                <a:solidFill>
                  <a:schemeClr val="tx2"/>
                </a:solidFill>
              </a:rPr>
              <a:t>Animals</a:t>
            </a:r>
            <a:r>
              <a:rPr lang="en-US" sz="6000" dirty="0" smtClean="0">
                <a:solidFill>
                  <a:srgbClr val="FF6600"/>
                </a:solidFill>
              </a:rPr>
              <a:t>!!</a:t>
            </a:r>
            <a:endParaRPr lang="en-US"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ni-cat-clothes-cat-dresses-cat-carrier-cat-accessories-cat-bows-cat-cute-stuff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983" y="3219450"/>
            <a:ext cx="2095500" cy="3638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4" name="Picture 3" descr="hot-dog-costu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0" y="1417638"/>
            <a:ext cx="3761905" cy="3161905"/>
          </a:xfrm>
          <a:prstGeom prst="rect">
            <a:avLst/>
          </a:prstGeom>
        </p:spPr>
      </p:pic>
      <p:pic>
        <p:nvPicPr>
          <p:cNvPr id="5" name="Picture 4" descr="Hooded_dog_Seatshi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410" y="1417638"/>
            <a:ext cx="3194102" cy="31941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Ho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>
                <a:solidFill>
                  <a:srgbClr val="FFFF00"/>
                </a:solidFill>
              </a:rPr>
              <a:t>wo</a:t>
            </a:r>
            <a:r>
              <a:rPr lang="en-US" dirty="0" smtClean="0">
                <a:solidFill>
                  <a:srgbClr val="FF0000"/>
                </a:solidFill>
              </a:rPr>
              <a:t>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17639"/>
            <a:ext cx="8229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Clothing is one aspect of daily life that we all </a:t>
            </a:r>
            <a:r>
              <a:rPr lang="en-US" b="1" dirty="0" smtClean="0">
                <a:solidFill>
                  <a:srgbClr val="008000"/>
                </a:solidFill>
              </a:rPr>
              <a:t>share</a:t>
            </a:r>
            <a:r>
              <a:rPr lang="en-US" dirty="0" smtClean="0"/>
              <a:t>: We all wear </a:t>
            </a:r>
            <a:r>
              <a:rPr lang="en-US" b="1" dirty="0" smtClean="0">
                <a:solidFill>
                  <a:srgbClr val="F79646"/>
                </a:solidFill>
              </a:rPr>
              <a:t>clothes</a:t>
            </a:r>
            <a:r>
              <a:rPr lang="en-US" dirty="0" smtClean="0"/>
              <a:t>, </a:t>
            </a:r>
            <a:r>
              <a:rPr lang="en-US" dirty="0" smtClean="0"/>
              <a:t>right…?</a:t>
            </a:r>
          </a:p>
          <a:p>
            <a:r>
              <a:rPr lang="en-US" dirty="0" smtClean="0"/>
              <a:t>And don’t we call </a:t>
            </a:r>
            <a:r>
              <a:rPr lang="en-US" b="1" dirty="0" smtClean="0">
                <a:solidFill>
                  <a:srgbClr val="F79646"/>
                </a:solidFill>
              </a:rPr>
              <a:t>eat</a:t>
            </a:r>
            <a:r>
              <a:rPr lang="en-US" dirty="0" smtClean="0"/>
              <a:t>? We even celebrate a lot of the same </a:t>
            </a:r>
            <a:r>
              <a:rPr lang="en-US" b="1" dirty="0" smtClean="0">
                <a:solidFill>
                  <a:schemeClr val="accent6"/>
                </a:solidFill>
              </a:rPr>
              <a:t>events</a:t>
            </a:r>
            <a:r>
              <a:rPr lang="en-US" dirty="0" smtClean="0"/>
              <a:t> (such as birthdays and weddings) </a:t>
            </a:r>
          </a:p>
          <a:p>
            <a:endParaRPr lang="en-US" dirty="0" smtClean="0"/>
          </a:p>
          <a:p>
            <a:r>
              <a:rPr lang="en-US" dirty="0" smtClean="0"/>
              <a:t>Yet even though we often share many of the same </a:t>
            </a:r>
            <a:r>
              <a:rPr lang="en-US" i="1" dirty="0" smtClean="0"/>
              <a:t>types </a:t>
            </a:r>
            <a:r>
              <a:rPr lang="en-US" dirty="0" smtClean="0"/>
              <a:t>of experiences, there are often many interesting and beautiful differences between the way we celebrate.</a:t>
            </a:r>
          </a:p>
          <a:p>
            <a:endParaRPr lang="en-US" dirty="0" smtClean="0"/>
          </a:p>
          <a:p>
            <a:r>
              <a:rPr lang="en-US" dirty="0" smtClean="0"/>
              <a:t>Your homework is to choose an </a:t>
            </a:r>
            <a:r>
              <a:rPr lang="en-US" dirty="0" smtClean="0">
                <a:solidFill>
                  <a:srgbClr val="3366FF"/>
                </a:solidFill>
              </a:rPr>
              <a:t>event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3366FF"/>
                </a:solidFill>
              </a:rPr>
              <a:t>holiday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Pakistan</a:t>
            </a:r>
            <a:r>
              <a:rPr lang="en-US" dirty="0" smtClean="0"/>
              <a:t>, and to write one paragraph describing how people </a:t>
            </a:r>
            <a:r>
              <a:rPr lang="en-US" dirty="0" smtClean="0">
                <a:solidFill>
                  <a:srgbClr val="3366FF"/>
                </a:solidFill>
              </a:rPr>
              <a:t>dress</a:t>
            </a:r>
            <a:r>
              <a:rPr lang="en-US" dirty="0" smtClean="0"/>
              <a:t>, what people </a:t>
            </a:r>
            <a:r>
              <a:rPr lang="en-US" dirty="0" smtClean="0">
                <a:solidFill>
                  <a:srgbClr val="3366FF"/>
                </a:solidFill>
              </a:rPr>
              <a:t>eat</a:t>
            </a:r>
            <a:r>
              <a:rPr lang="en-US" dirty="0" smtClean="0"/>
              <a:t>, and what they </a:t>
            </a:r>
            <a:r>
              <a:rPr lang="en-US" dirty="0" smtClean="0">
                <a:solidFill>
                  <a:srgbClr val="3366FF"/>
                </a:solidFill>
              </a:rPr>
              <a:t>do </a:t>
            </a:r>
            <a:r>
              <a:rPr lang="en-US" dirty="0" smtClean="0"/>
              <a:t>during the celebration (feel free to draw </a:t>
            </a:r>
            <a:r>
              <a:rPr lang="en-US" dirty="0" err="1" smtClean="0"/>
              <a:t>picture(s</a:t>
            </a:r>
            <a:r>
              <a:rPr lang="en-US" dirty="0" smtClean="0"/>
              <a:t>)!).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851" y="2136338"/>
            <a:ext cx="7080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Do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You </a:t>
            </a:r>
            <a:r>
              <a:rPr lang="en-US" sz="6600" dirty="0" smtClean="0">
                <a:solidFill>
                  <a:srgbClr val="3366FF"/>
                </a:solidFill>
              </a:rPr>
              <a:t>Wear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  <a:endParaRPr lang="en-US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Casual</a:t>
            </a:r>
            <a:endParaRPr lang="en-US" dirty="0"/>
          </a:p>
        </p:txBody>
      </p:sp>
      <p:pic>
        <p:nvPicPr>
          <p:cNvPr id="4" name="Picture 3" descr="bus casa m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8711"/>
            <a:ext cx="3063420" cy="4562770"/>
          </a:xfrm>
          <a:prstGeom prst="rect">
            <a:avLst/>
          </a:prstGeom>
        </p:spPr>
      </p:pic>
      <p:pic>
        <p:nvPicPr>
          <p:cNvPr id="5" name="Picture 4" descr="bus cas wom"/>
          <p:cNvPicPr>
            <a:picLocks noChangeAspect="1"/>
          </p:cNvPicPr>
          <p:nvPr/>
        </p:nvPicPr>
        <p:blipFill>
          <a:blip r:embed="rId3"/>
          <a:srcRect l="15232"/>
          <a:stretch>
            <a:fillRect/>
          </a:stretch>
        </p:blipFill>
        <p:spPr>
          <a:xfrm>
            <a:off x="5383899" y="1228711"/>
            <a:ext cx="3119899" cy="4607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851" y="2136338"/>
            <a:ext cx="7080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Do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You </a:t>
            </a:r>
            <a:r>
              <a:rPr lang="en-US" sz="6600" dirty="0" smtClean="0">
                <a:solidFill>
                  <a:srgbClr val="3366FF"/>
                </a:solidFill>
              </a:rPr>
              <a:t>Wear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  <a:endParaRPr lang="en-US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0263" y="274638"/>
            <a:ext cx="8229600" cy="1143000"/>
          </a:xfrm>
        </p:spPr>
        <p:txBody>
          <a:bodyPr/>
          <a:lstStyle/>
          <a:p>
            <a:r>
              <a:rPr lang="en-US" dirty="0" smtClean="0"/>
              <a:t>Formal</a:t>
            </a:r>
            <a:endParaRPr lang="en-US" dirty="0"/>
          </a:p>
        </p:txBody>
      </p:sp>
      <p:pic>
        <p:nvPicPr>
          <p:cNvPr id="4" name="Picture 3" descr="formal_dre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72" y="2167500"/>
            <a:ext cx="4742010" cy="4485941"/>
          </a:xfrm>
          <a:prstGeom prst="rect">
            <a:avLst/>
          </a:prstGeom>
        </p:spPr>
      </p:pic>
      <p:pic>
        <p:nvPicPr>
          <p:cNvPr id="5" name="Picture 4" descr="formal m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182" y="274638"/>
            <a:ext cx="4076660" cy="54355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851" y="2136338"/>
            <a:ext cx="7080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Do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You </a:t>
            </a:r>
            <a:r>
              <a:rPr lang="en-US" sz="6600" dirty="0" smtClean="0">
                <a:solidFill>
                  <a:srgbClr val="3366FF"/>
                </a:solidFill>
              </a:rPr>
              <a:t>Wear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  <a:endParaRPr lang="en-US" sz="6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Sleep</a:t>
            </a:r>
            <a:endParaRPr lang="en-US" dirty="0"/>
          </a:p>
        </p:txBody>
      </p:sp>
      <p:pic>
        <p:nvPicPr>
          <p:cNvPr id="4" name="Picture 3" descr="pj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235" y="1418322"/>
            <a:ext cx="2910738" cy="2910738"/>
          </a:xfrm>
          <a:prstGeom prst="rect">
            <a:avLst/>
          </a:prstGeom>
        </p:spPr>
      </p:pic>
      <p:pic>
        <p:nvPicPr>
          <p:cNvPr id="5" name="Picture 4" descr="rob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2286000"/>
            <a:ext cx="2870200" cy="3810000"/>
          </a:xfrm>
          <a:prstGeom prst="rect">
            <a:avLst/>
          </a:prstGeom>
        </p:spPr>
      </p:pic>
      <p:pic>
        <p:nvPicPr>
          <p:cNvPr id="6" name="Picture 5" descr="slipper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21" y="3581629"/>
            <a:ext cx="2893069" cy="28930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7851" y="2136338"/>
            <a:ext cx="7080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FF00"/>
                </a:solidFill>
              </a:rPr>
              <a:t>Do</a:t>
            </a:r>
            <a:r>
              <a:rPr lang="en-US" sz="6600" dirty="0" smtClean="0">
                <a:solidFill>
                  <a:srgbClr val="008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You </a:t>
            </a:r>
            <a:r>
              <a:rPr lang="en-US" sz="6600" dirty="0" smtClean="0">
                <a:solidFill>
                  <a:srgbClr val="3366FF"/>
                </a:solidFill>
              </a:rPr>
              <a:t>Wear</a:t>
            </a:r>
            <a:r>
              <a:rPr lang="en-US" sz="6600" dirty="0" smtClean="0">
                <a:solidFill>
                  <a:srgbClr val="FF6600"/>
                </a:solidFill>
              </a:rPr>
              <a:t>?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230</Words>
  <Application>Microsoft Macintosh PowerPoint</Application>
  <PresentationFormat>On-screen Show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What We Wear… What Do You Wear?</vt:lpstr>
      <vt:lpstr>Casual</vt:lpstr>
      <vt:lpstr>Slide 3</vt:lpstr>
      <vt:lpstr>Business Casual</vt:lpstr>
      <vt:lpstr>Slide 5</vt:lpstr>
      <vt:lpstr>Formal</vt:lpstr>
      <vt:lpstr>Slide 7</vt:lpstr>
      <vt:lpstr>To Sleep</vt:lpstr>
      <vt:lpstr>Slide 9</vt:lpstr>
      <vt:lpstr>Slide 10</vt:lpstr>
      <vt:lpstr>People in Uniform</vt:lpstr>
      <vt:lpstr>People in Uniform (continued)</vt:lpstr>
      <vt:lpstr>People in Uniform (continued)</vt:lpstr>
      <vt:lpstr>People in Uniform (continued)</vt:lpstr>
      <vt:lpstr>People in Uniform (continued)</vt:lpstr>
      <vt:lpstr>Wedding</vt:lpstr>
      <vt:lpstr>Slide 17</vt:lpstr>
      <vt:lpstr>Slide 18</vt:lpstr>
      <vt:lpstr>Slide 19</vt:lpstr>
      <vt:lpstr>Graduation</vt:lpstr>
      <vt:lpstr>Halloween </vt:lpstr>
      <vt:lpstr>Slide 22</vt:lpstr>
      <vt:lpstr>Animals</vt:lpstr>
      <vt:lpstr>Homework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Wear… What Do You Wear?</dc:title>
  <dc:creator>Lisa Koenig</dc:creator>
  <cp:lastModifiedBy>Lisa Koenig</cp:lastModifiedBy>
  <cp:revision>5</cp:revision>
  <dcterms:created xsi:type="dcterms:W3CDTF">2012-10-07T22:15:33Z</dcterms:created>
  <dcterms:modified xsi:type="dcterms:W3CDTF">2012-10-07T22:29:14Z</dcterms:modified>
</cp:coreProperties>
</file>